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74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72" r:id="rId18"/>
    <p:sldId id="273" r:id="rId19"/>
    <p:sldId id="373" r:id="rId20"/>
    <p:sldId id="354" r:id="rId21"/>
    <p:sldId id="367" r:id="rId22"/>
    <p:sldId id="345" r:id="rId23"/>
    <p:sldId id="346" r:id="rId24"/>
    <p:sldId id="347" r:id="rId25"/>
    <p:sldId id="348" r:id="rId26"/>
    <p:sldId id="275" r:id="rId27"/>
    <p:sldId id="276" r:id="rId28"/>
    <p:sldId id="365" r:id="rId29"/>
    <p:sldId id="355" r:id="rId30"/>
    <p:sldId id="353" r:id="rId31"/>
    <p:sldId id="359" r:id="rId32"/>
    <p:sldId id="357" r:id="rId33"/>
    <p:sldId id="290" r:id="rId34"/>
    <p:sldId id="361" r:id="rId35"/>
    <p:sldId id="368" r:id="rId36"/>
    <p:sldId id="371" r:id="rId37"/>
    <p:sldId id="323" r:id="rId38"/>
    <p:sldId id="324" r:id="rId39"/>
    <p:sldId id="279" r:id="rId40"/>
    <p:sldId id="292" r:id="rId41"/>
    <p:sldId id="325" r:id="rId42"/>
    <p:sldId id="326" r:id="rId43"/>
    <p:sldId id="327" r:id="rId44"/>
    <p:sldId id="287" r:id="rId45"/>
    <p:sldId id="330" r:id="rId46"/>
    <p:sldId id="331" r:id="rId47"/>
    <p:sldId id="332" r:id="rId48"/>
    <p:sldId id="360" r:id="rId49"/>
    <p:sldId id="334" r:id="rId50"/>
    <p:sldId id="344" r:id="rId51"/>
    <p:sldId id="370" r:id="rId52"/>
    <p:sldId id="363" r:id="rId53"/>
    <p:sldId id="369" r:id="rId54"/>
    <p:sldId id="366" r:id="rId55"/>
    <p:sldId id="364" r:id="rId56"/>
    <p:sldId id="358" r:id="rId57"/>
    <p:sldId id="33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54FE9-28FD-4467-B2AF-DF5524A8D06D}" v="54" dt="2019-01-12T13:52:2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2300" autoAdjust="0"/>
  </p:normalViewPr>
  <p:slideViewPr>
    <p:cSldViewPr snapToGrid="0">
      <p:cViewPr varScale="1">
        <p:scale>
          <a:sx n="74" d="100"/>
          <a:sy n="74" d="100"/>
        </p:scale>
        <p:origin x="51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McRobbie" userId="a8cc25720667ed85" providerId="LiveId" clId="{3C058928-5296-4A39-8CB6-91909FFE682E}"/>
    <pc:docChg chg="custSel addSld delSld modSld sldOrd">
      <pc:chgData name="Dave McRobbie" userId="a8cc25720667ed85" providerId="LiveId" clId="{3C058928-5296-4A39-8CB6-91909FFE682E}" dt="2018-12-18T15:36:38.807" v="885" actId="20577"/>
      <pc:docMkLst>
        <pc:docMk/>
      </pc:docMkLst>
      <pc:sldChg chg="addSp modSp">
        <pc:chgData name="Dave McRobbie" userId="a8cc25720667ed85" providerId="LiveId" clId="{3C058928-5296-4A39-8CB6-91909FFE682E}" dt="2018-12-18T15:23:41.125" v="0"/>
        <pc:sldMkLst>
          <pc:docMk/>
          <pc:sldMk cId="2740995827" sldId="256"/>
        </pc:sldMkLst>
        <pc:spChg chg="add mod">
          <ac:chgData name="Dave McRobbie" userId="a8cc25720667ed85" providerId="LiveId" clId="{3C058928-5296-4A39-8CB6-91909FFE682E}" dt="2018-12-18T15:23:41.125" v="0"/>
          <ac:spMkLst>
            <pc:docMk/>
            <pc:sldMk cId="2740995827" sldId="256"/>
            <ac:spMk id="3" creationId="{9B46824C-559E-4C51-B7A8-D410E3E6336C}"/>
          </ac:spMkLst>
        </pc:spChg>
      </pc:sldChg>
      <pc:sldChg chg="modNotesTx">
        <pc:chgData name="Dave McRobbie" userId="a8cc25720667ed85" providerId="LiveId" clId="{3C058928-5296-4A39-8CB6-91909FFE682E}" dt="2018-12-18T15:33:07.319" v="757" actId="20577"/>
        <pc:sldMkLst>
          <pc:docMk/>
          <pc:sldMk cId="1958893091" sldId="273"/>
        </pc:sldMkLst>
      </pc:sldChg>
      <pc:sldChg chg="modSp">
        <pc:chgData name="Dave McRobbie" userId="a8cc25720667ed85" providerId="LiveId" clId="{3C058928-5296-4A39-8CB6-91909FFE682E}" dt="2018-12-18T15:28:26.717" v="181" actId="20577"/>
        <pc:sldMkLst>
          <pc:docMk/>
          <pc:sldMk cId="4035366426" sldId="330"/>
        </pc:sldMkLst>
        <pc:spChg chg="mod">
          <ac:chgData name="Dave McRobbie" userId="a8cc25720667ed85" providerId="LiveId" clId="{3C058928-5296-4A39-8CB6-91909FFE682E}" dt="2018-12-18T15:28:26.717" v="181" actId="20577"/>
          <ac:spMkLst>
            <pc:docMk/>
            <pc:sldMk cId="4035366426" sldId="330"/>
            <ac:spMk id="6" creationId="{1F6E1A29-9C04-4551-BDBC-77CAC26DB812}"/>
          </ac:spMkLst>
        </pc:spChg>
      </pc:sldChg>
      <pc:sldChg chg="modSp">
        <pc:chgData name="Dave McRobbie" userId="a8cc25720667ed85" providerId="LiveId" clId="{3C058928-5296-4A39-8CB6-91909FFE682E}" dt="2018-12-18T15:25:55.916" v="104" actId="20577"/>
        <pc:sldMkLst>
          <pc:docMk/>
          <pc:sldMk cId="1020706549" sldId="353"/>
        </pc:sldMkLst>
        <pc:spChg chg="mod">
          <ac:chgData name="Dave McRobbie" userId="a8cc25720667ed85" providerId="LiveId" clId="{3C058928-5296-4A39-8CB6-91909FFE682E}" dt="2018-12-18T15:25:55.916" v="104" actId="20577"/>
          <ac:spMkLst>
            <pc:docMk/>
            <pc:sldMk cId="1020706549" sldId="353"/>
            <ac:spMk id="4" creationId="{3CBB334F-81D4-481E-B7C6-D6664CDE5A16}"/>
          </ac:spMkLst>
        </pc:spChg>
      </pc:sldChg>
      <pc:sldChg chg="modSp add">
        <pc:chgData name="Dave McRobbie" userId="a8cc25720667ed85" providerId="LiveId" clId="{3C058928-5296-4A39-8CB6-91909FFE682E}" dt="2018-12-18T15:24:55.298" v="78" actId="20577"/>
        <pc:sldMkLst>
          <pc:docMk/>
          <pc:sldMk cId="991944114" sldId="354"/>
        </pc:sldMkLst>
        <pc:spChg chg="mod">
          <ac:chgData name="Dave McRobbie" userId="a8cc25720667ed85" providerId="LiveId" clId="{3C058928-5296-4A39-8CB6-91909FFE682E}" dt="2018-12-18T15:24:55.298" v="78" actId="20577"/>
          <ac:spMkLst>
            <pc:docMk/>
            <pc:sldMk cId="991944114" sldId="354"/>
            <ac:spMk id="2" creationId="{D164A6FA-BDE8-43FA-B4EB-0F4FC0735855}"/>
          </ac:spMkLst>
        </pc:spChg>
      </pc:sldChg>
      <pc:sldChg chg="modSp add">
        <pc:chgData name="Dave McRobbie" userId="a8cc25720667ed85" providerId="LiveId" clId="{3C058928-5296-4A39-8CB6-91909FFE682E}" dt="2018-12-18T15:26:39.845" v="148" actId="20577"/>
        <pc:sldMkLst>
          <pc:docMk/>
          <pc:sldMk cId="3389800392" sldId="355"/>
        </pc:sldMkLst>
        <pc:spChg chg="mod">
          <ac:chgData name="Dave McRobbie" userId="a8cc25720667ed85" providerId="LiveId" clId="{3C058928-5296-4A39-8CB6-91909FFE682E}" dt="2018-12-18T15:26:39.845" v="148" actId="20577"/>
          <ac:spMkLst>
            <pc:docMk/>
            <pc:sldMk cId="3389800392" sldId="355"/>
            <ac:spMk id="2" creationId="{D164A6FA-BDE8-43FA-B4EB-0F4FC0735855}"/>
          </ac:spMkLst>
        </pc:spChg>
      </pc:sldChg>
      <pc:sldChg chg="modSp add">
        <pc:chgData name="Dave McRobbie" userId="a8cc25720667ed85" providerId="LiveId" clId="{3C058928-5296-4A39-8CB6-91909FFE682E}" dt="2018-12-18T15:27:57.389" v="160" actId="20577"/>
        <pc:sldMkLst>
          <pc:docMk/>
          <pc:sldMk cId="2333365627" sldId="357"/>
        </pc:sldMkLst>
        <pc:spChg chg="mod">
          <ac:chgData name="Dave McRobbie" userId="a8cc25720667ed85" providerId="LiveId" clId="{3C058928-5296-4A39-8CB6-91909FFE682E}" dt="2018-12-18T15:27:57.389" v="160" actId="20577"/>
          <ac:spMkLst>
            <pc:docMk/>
            <pc:sldMk cId="2333365627" sldId="357"/>
            <ac:spMk id="2" creationId="{D164A6FA-BDE8-43FA-B4EB-0F4FC0735855}"/>
          </ac:spMkLst>
        </pc:spChg>
      </pc:sldChg>
      <pc:sldChg chg="modSp add">
        <pc:chgData name="Dave McRobbie" userId="a8cc25720667ed85" providerId="LiveId" clId="{3C058928-5296-4A39-8CB6-91909FFE682E}" dt="2018-12-18T15:36:38.807" v="885" actId="20577"/>
        <pc:sldMkLst>
          <pc:docMk/>
          <pc:sldMk cId="3973092375" sldId="358"/>
        </pc:sldMkLst>
        <pc:spChg chg="mod">
          <ac:chgData name="Dave McRobbie" userId="a8cc25720667ed85" providerId="LiveId" clId="{3C058928-5296-4A39-8CB6-91909FFE682E}" dt="2018-12-18T15:28:45.319" v="216" actId="20577"/>
          <ac:spMkLst>
            <pc:docMk/>
            <pc:sldMk cId="3973092375" sldId="358"/>
            <ac:spMk id="2" creationId="{858A91C7-01C3-42B0-B8AC-772FB6F5C1BF}"/>
          </ac:spMkLst>
        </pc:spChg>
        <pc:spChg chg="mod">
          <ac:chgData name="Dave McRobbie" userId="a8cc25720667ed85" providerId="LiveId" clId="{3C058928-5296-4A39-8CB6-91909FFE682E}" dt="2018-12-18T15:36:38.807" v="885" actId="20577"/>
          <ac:spMkLst>
            <pc:docMk/>
            <pc:sldMk cId="3973092375" sldId="358"/>
            <ac:spMk id="3" creationId="{7D2CEB19-E8B0-4F33-9992-E6B90D2C9AE7}"/>
          </ac:spMkLst>
        </pc:spChg>
      </pc:sldChg>
      <pc:sldChg chg="modSp add">
        <pc:chgData name="Dave McRobbie" userId="a8cc25720667ed85" providerId="LiveId" clId="{3C058928-5296-4A39-8CB6-91909FFE682E}" dt="2018-12-18T15:31:05.202" v="554" actId="20577"/>
        <pc:sldMkLst>
          <pc:docMk/>
          <pc:sldMk cId="985240782" sldId="359"/>
        </pc:sldMkLst>
        <pc:spChg chg="mod">
          <ac:chgData name="Dave McRobbie" userId="a8cc25720667ed85" providerId="LiveId" clId="{3C058928-5296-4A39-8CB6-91909FFE682E}" dt="2018-12-18T15:31:05.202" v="554" actId="20577"/>
          <ac:spMkLst>
            <pc:docMk/>
            <pc:sldMk cId="985240782" sldId="359"/>
            <ac:spMk id="5" creationId="{225A26C1-96F7-4ACF-8F64-632B4A225285}"/>
          </ac:spMkLst>
        </pc:spChg>
      </pc:sldChg>
      <pc:sldChg chg="addSp modSp add modTransition setBg modNotesTx">
        <pc:chgData name="Dave McRobbie" userId="a8cc25720667ed85" providerId="LiveId" clId="{3C058928-5296-4A39-8CB6-91909FFE682E}" dt="2018-12-18T15:36:21.906" v="868" actId="20577"/>
        <pc:sldMkLst>
          <pc:docMk/>
          <pc:sldMk cId="0" sldId="360"/>
        </pc:sldMkLst>
        <pc:spChg chg="add mod">
          <ac:chgData name="Dave McRobbie" userId="a8cc25720667ed85" providerId="LiveId" clId="{3C058928-5296-4A39-8CB6-91909FFE682E}" dt="2018-12-18T15:36:11.823" v="862" actId="1076"/>
          <ac:spMkLst>
            <pc:docMk/>
            <pc:sldMk cId="0" sldId="360"/>
            <ac:spMk id="2" creationId="{D9AC5B6F-92A5-4F05-8078-1CA43CD6ADCE}"/>
          </ac:spMkLst>
        </pc:spChg>
      </pc:sldChg>
    </pc:docChg>
  </pc:docChgLst>
  <pc:docChgLst>
    <pc:chgData name="Dave McRobbie" userId="a8cc25720667ed85" providerId="LiveId" clId="{61354FE9-28FD-4467-B2AF-DF5524A8D06D}"/>
    <pc:docChg chg="undo custSel addSld delSld modSld sldOrd">
      <pc:chgData name="Dave McRobbie" userId="a8cc25720667ed85" providerId="LiveId" clId="{61354FE9-28FD-4467-B2AF-DF5524A8D06D}" dt="2019-01-22T20:53:52.776" v="3577" actId="2696"/>
      <pc:docMkLst>
        <pc:docMk/>
      </pc:docMkLst>
      <pc:sldChg chg="ord">
        <pc:chgData name="Dave McRobbie" userId="a8cc25720667ed85" providerId="LiveId" clId="{61354FE9-28FD-4467-B2AF-DF5524A8D06D}" dt="2019-01-04T13:13:44.753" v="54"/>
        <pc:sldMkLst>
          <pc:docMk/>
          <pc:sldMk cId="2740995827" sldId="256"/>
        </pc:sldMkLst>
      </pc:sldChg>
      <pc:sldChg chg="modNotesTx">
        <pc:chgData name="Dave McRobbie" userId="a8cc25720667ed85" providerId="LiveId" clId="{61354FE9-28FD-4467-B2AF-DF5524A8D06D}" dt="2019-01-04T13:26:03.015" v="1396" actId="6549"/>
        <pc:sldMkLst>
          <pc:docMk/>
          <pc:sldMk cId="1958893091" sldId="273"/>
        </pc:sldMkLst>
      </pc:sldChg>
      <pc:sldChg chg="modSp">
        <pc:chgData name="Dave McRobbie" userId="a8cc25720667ed85" providerId="LiveId" clId="{61354FE9-28FD-4467-B2AF-DF5524A8D06D}" dt="2019-01-12T13:09:18.913" v="2581" actId="20577"/>
        <pc:sldMkLst>
          <pc:docMk/>
          <pc:sldMk cId="2316588207" sldId="275"/>
        </pc:sldMkLst>
        <pc:spChg chg="mod">
          <ac:chgData name="Dave McRobbie" userId="a8cc25720667ed85" providerId="LiveId" clId="{61354FE9-28FD-4467-B2AF-DF5524A8D06D}" dt="2019-01-12T13:09:18.913" v="2581" actId="20577"/>
          <ac:spMkLst>
            <pc:docMk/>
            <pc:sldMk cId="2316588207" sldId="275"/>
            <ac:spMk id="2" creationId="{D164A6FA-BDE8-43FA-B4EB-0F4FC0735855}"/>
          </ac:spMkLst>
        </pc:spChg>
      </pc:sldChg>
      <pc:sldChg chg="modSp">
        <pc:chgData name="Dave McRobbie" userId="a8cc25720667ed85" providerId="LiveId" clId="{61354FE9-28FD-4467-B2AF-DF5524A8D06D}" dt="2019-01-12T13:09:11.843" v="2574" actId="20577"/>
        <pc:sldMkLst>
          <pc:docMk/>
          <pc:sldMk cId="2359184820" sldId="276"/>
        </pc:sldMkLst>
        <pc:spChg chg="mod">
          <ac:chgData name="Dave McRobbie" userId="a8cc25720667ed85" providerId="LiveId" clId="{61354FE9-28FD-4467-B2AF-DF5524A8D06D}" dt="2019-01-12T13:09:11.843" v="2574" actId="20577"/>
          <ac:spMkLst>
            <pc:docMk/>
            <pc:sldMk cId="2359184820" sldId="276"/>
            <ac:spMk id="2" creationId="{D164A6FA-BDE8-43FA-B4EB-0F4FC0735855}"/>
          </ac:spMkLst>
        </pc:spChg>
      </pc:sldChg>
      <pc:sldChg chg="modSp">
        <pc:chgData name="Dave McRobbie" userId="a8cc25720667ed85" providerId="LiveId" clId="{61354FE9-28FD-4467-B2AF-DF5524A8D06D}" dt="2019-01-12T13:13:11.217" v="2769"/>
        <pc:sldMkLst>
          <pc:docMk/>
          <pc:sldMk cId="1258684881" sldId="279"/>
        </pc:sldMkLst>
        <pc:spChg chg="mod">
          <ac:chgData name="Dave McRobbie" userId="a8cc25720667ed85" providerId="LiveId" clId="{61354FE9-28FD-4467-B2AF-DF5524A8D06D}" dt="2019-01-12T13:13:09.936" v="2768"/>
          <ac:spMkLst>
            <pc:docMk/>
            <pc:sldMk cId="1258684881" sldId="279"/>
            <ac:spMk id="4" creationId="{DF368876-9AB8-46A2-B247-026E6CF5E040}"/>
          </ac:spMkLst>
        </pc:spChg>
        <pc:spChg chg="mod">
          <ac:chgData name="Dave McRobbie" userId="a8cc25720667ed85" providerId="LiveId" clId="{61354FE9-28FD-4467-B2AF-DF5524A8D06D}" dt="2019-01-12T13:13:11.217" v="2769"/>
          <ac:spMkLst>
            <pc:docMk/>
            <pc:sldMk cId="1258684881" sldId="279"/>
            <ac:spMk id="6" creationId="{1F6E1A29-9C04-4551-BDBC-77CAC26DB812}"/>
          </ac:spMkLst>
        </pc:spChg>
      </pc:sldChg>
      <pc:sldChg chg="modSp ord">
        <pc:chgData name="Dave McRobbie" userId="a8cc25720667ed85" providerId="LiveId" clId="{61354FE9-28FD-4467-B2AF-DF5524A8D06D}" dt="2019-01-06T15:35:01.831" v="2315" actId="2711"/>
        <pc:sldMkLst>
          <pc:docMk/>
          <pc:sldMk cId="3971223877" sldId="290"/>
        </pc:sldMkLst>
        <pc:spChg chg="mod">
          <ac:chgData name="Dave McRobbie" userId="a8cc25720667ed85" providerId="LiveId" clId="{61354FE9-28FD-4467-B2AF-DF5524A8D06D}" dt="2019-01-06T15:35:01.831" v="2315" actId="2711"/>
          <ac:spMkLst>
            <pc:docMk/>
            <pc:sldMk cId="3971223877" sldId="290"/>
            <ac:spMk id="3" creationId="{20684465-4025-4980-8190-22B4E4969CEE}"/>
          </ac:spMkLst>
        </pc:spChg>
      </pc:sldChg>
      <pc:sldChg chg="modSp">
        <pc:chgData name="Dave McRobbie" userId="a8cc25720667ed85" providerId="LiveId" clId="{61354FE9-28FD-4467-B2AF-DF5524A8D06D}" dt="2019-01-06T15:35:12.962" v="2316" actId="2711"/>
        <pc:sldMkLst>
          <pc:docMk/>
          <pc:sldMk cId="2054487263" sldId="292"/>
        </pc:sldMkLst>
        <pc:spChg chg="mod">
          <ac:chgData name="Dave McRobbie" userId="a8cc25720667ed85" providerId="LiveId" clId="{61354FE9-28FD-4467-B2AF-DF5524A8D06D}" dt="2019-01-06T15:35:12.962" v="2316" actId="2711"/>
          <ac:spMkLst>
            <pc:docMk/>
            <pc:sldMk cId="2054487263" sldId="292"/>
            <ac:spMk id="3" creationId="{C7BC4556-333B-45CA-A320-7028F45FEB79}"/>
          </ac:spMkLst>
        </pc:spChg>
      </pc:sldChg>
      <pc:sldChg chg="del">
        <pc:chgData name="Dave McRobbie" userId="a8cc25720667ed85" providerId="LiveId" clId="{61354FE9-28FD-4467-B2AF-DF5524A8D06D}" dt="2019-01-22T20:53:48.397" v="3575" actId="2696"/>
        <pc:sldMkLst>
          <pc:docMk/>
          <pc:sldMk cId="1663839868" sldId="349"/>
        </pc:sldMkLst>
      </pc:sldChg>
      <pc:sldChg chg="del modTransition">
        <pc:chgData name="Dave McRobbie" userId="a8cc25720667ed85" providerId="LiveId" clId="{61354FE9-28FD-4467-B2AF-DF5524A8D06D}" dt="2019-01-22T20:53:52.337" v="3576" actId="2696"/>
        <pc:sldMkLst>
          <pc:docMk/>
          <pc:sldMk cId="3379426830" sldId="351"/>
        </pc:sldMkLst>
      </pc:sldChg>
      <pc:sldChg chg="del modTransition">
        <pc:chgData name="Dave McRobbie" userId="a8cc25720667ed85" providerId="LiveId" clId="{61354FE9-28FD-4467-B2AF-DF5524A8D06D}" dt="2019-01-22T20:53:52.776" v="3577" actId="2696"/>
        <pc:sldMkLst>
          <pc:docMk/>
          <pc:sldMk cId="415485552" sldId="352"/>
        </pc:sldMkLst>
      </pc:sldChg>
      <pc:sldChg chg="modSp">
        <pc:chgData name="Dave McRobbie" userId="a8cc25720667ed85" providerId="LiveId" clId="{61354FE9-28FD-4467-B2AF-DF5524A8D06D}" dt="2019-01-06T15:34:55.063" v="2314" actId="2711"/>
        <pc:sldMkLst>
          <pc:docMk/>
          <pc:sldMk cId="1020706549" sldId="353"/>
        </pc:sldMkLst>
        <pc:spChg chg="mod">
          <ac:chgData name="Dave McRobbie" userId="a8cc25720667ed85" providerId="LiveId" clId="{61354FE9-28FD-4467-B2AF-DF5524A8D06D}" dt="2019-01-06T15:34:55.063" v="2314" actId="2711"/>
          <ac:spMkLst>
            <pc:docMk/>
            <pc:sldMk cId="1020706549" sldId="353"/>
            <ac:spMk id="5" creationId="{225A26C1-96F7-4ACF-8F64-632B4A225285}"/>
          </ac:spMkLst>
        </pc:spChg>
      </pc:sldChg>
      <pc:sldChg chg="modSp ord">
        <pc:chgData name="Dave McRobbie" userId="a8cc25720667ed85" providerId="LiveId" clId="{61354FE9-28FD-4467-B2AF-DF5524A8D06D}" dt="2019-01-12T13:10:09.396" v="2659"/>
        <pc:sldMkLst>
          <pc:docMk/>
          <pc:sldMk cId="991944114" sldId="354"/>
        </pc:sldMkLst>
        <pc:spChg chg="mod">
          <ac:chgData name="Dave McRobbie" userId="a8cc25720667ed85" providerId="LiveId" clId="{61354FE9-28FD-4467-B2AF-DF5524A8D06D}" dt="2019-01-06T15:36:11.547" v="2323" actId="113"/>
          <ac:spMkLst>
            <pc:docMk/>
            <pc:sldMk cId="991944114" sldId="354"/>
            <ac:spMk id="2" creationId="{D164A6FA-BDE8-43FA-B4EB-0F4FC0735855}"/>
          </ac:spMkLst>
        </pc:spChg>
      </pc:sldChg>
      <pc:sldChg chg="modSp">
        <pc:chgData name="Dave McRobbie" userId="a8cc25720667ed85" providerId="LiveId" clId="{61354FE9-28FD-4467-B2AF-DF5524A8D06D}" dt="2019-01-04T13:13:26.643" v="22" actId="20577"/>
        <pc:sldMkLst>
          <pc:docMk/>
          <pc:sldMk cId="2333365627" sldId="357"/>
        </pc:sldMkLst>
        <pc:spChg chg="mod">
          <ac:chgData name="Dave McRobbie" userId="a8cc25720667ed85" providerId="LiveId" clId="{61354FE9-28FD-4467-B2AF-DF5524A8D06D}" dt="2019-01-04T13:13:26.643" v="22" actId="20577"/>
          <ac:spMkLst>
            <pc:docMk/>
            <pc:sldMk cId="2333365627" sldId="357"/>
            <ac:spMk id="2" creationId="{D164A6FA-BDE8-43FA-B4EB-0F4FC0735855}"/>
          </ac:spMkLst>
        </pc:spChg>
      </pc:sldChg>
      <pc:sldChg chg="modSp">
        <pc:chgData name="Dave McRobbie" userId="a8cc25720667ed85" providerId="LiveId" clId="{61354FE9-28FD-4467-B2AF-DF5524A8D06D}" dt="2019-01-06T15:35:44.499" v="2320" actId="2711"/>
        <pc:sldMkLst>
          <pc:docMk/>
          <pc:sldMk cId="3973092375" sldId="358"/>
        </pc:sldMkLst>
        <pc:spChg chg="mod">
          <ac:chgData name="Dave McRobbie" userId="a8cc25720667ed85" providerId="LiveId" clId="{61354FE9-28FD-4467-B2AF-DF5524A8D06D}" dt="2019-01-06T15:35:44.499" v="2320" actId="2711"/>
          <ac:spMkLst>
            <pc:docMk/>
            <pc:sldMk cId="3973092375" sldId="358"/>
            <ac:spMk id="3" creationId="{7D2CEB19-E8B0-4F33-9992-E6B90D2C9AE7}"/>
          </ac:spMkLst>
        </pc:spChg>
      </pc:sldChg>
      <pc:sldChg chg="modSp">
        <pc:chgData name="Dave McRobbie" userId="a8cc25720667ed85" providerId="LiveId" clId="{61354FE9-28FD-4467-B2AF-DF5524A8D06D}" dt="2019-01-06T15:34:48.831" v="2313" actId="2711"/>
        <pc:sldMkLst>
          <pc:docMk/>
          <pc:sldMk cId="985240782" sldId="359"/>
        </pc:sldMkLst>
        <pc:spChg chg="mod">
          <ac:chgData name="Dave McRobbie" userId="a8cc25720667ed85" providerId="LiveId" clId="{61354FE9-28FD-4467-B2AF-DF5524A8D06D}" dt="2019-01-06T15:34:48.831" v="2313" actId="2711"/>
          <ac:spMkLst>
            <pc:docMk/>
            <pc:sldMk cId="985240782" sldId="359"/>
            <ac:spMk id="5" creationId="{225A26C1-96F7-4ACF-8F64-632B4A225285}"/>
          </ac:spMkLst>
        </pc:spChg>
      </pc:sldChg>
      <pc:sldChg chg="modSp">
        <pc:chgData name="Dave McRobbie" userId="a8cc25720667ed85" providerId="LiveId" clId="{61354FE9-28FD-4467-B2AF-DF5524A8D06D}" dt="2019-01-12T13:13:37.828" v="2771" actId="2711"/>
        <pc:sldMkLst>
          <pc:docMk/>
          <pc:sldMk cId="0" sldId="360"/>
        </pc:sldMkLst>
        <pc:spChg chg="mod">
          <ac:chgData name="Dave McRobbie" userId="a8cc25720667ed85" providerId="LiveId" clId="{61354FE9-28FD-4467-B2AF-DF5524A8D06D}" dt="2019-01-12T13:13:30.087" v="2770" actId="2711"/>
          <ac:spMkLst>
            <pc:docMk/>
            <pc:sldMk cId="0" sldId="360"/>
            <ac:spMk id="665" creationId="{00000000-0000-0000-0000-000000000000}"/>
          </ac:spMkLst>
        </pc:spChg>
        <pc:spChg chg="mod">
          <ac:chgData name="Dave McRobbie" userId="a8cc25720667ed85" providerId="LiveId" clId="{61354FE9-28FD-4467-B2AF-DF5524A8D06D}" dt="2019-01-12T13:13:37.828" v="2771" actId="2711"/>
          <ac:spMkLst>
            <pc:docMk/>
            <pc:sldMk cId="0" sldId="360"/>
            <ac:spMk id="666" creationId="{00000000-0000-0000-0000-000000000000}"/>
          </ac:spMkLst>
        </pc:spChg>
      </pc:sldChg>
      <pc:sldChg chg="addSp delSp modSp add">
        <pc:chgData name="Dave McRobbie" userId="a8cc25720667ed85" providerId="LiveId" clId="{61354FE9-28FD-4467-B2AF-DF5524A8D06D}" dt="2019-01-04T13:13:33.525" v="52" actId="20577"/>
        <pc:sldMkLst>
          <pc:docMk/>
          <pc:sldMk cId="358297506" sldId="361"/>
        </pc:sldMkLst>
        <pc:spChg chg="del">
          <ac:chgData name="Dave McRobbie" userId="a8cc25720667ed85" providerId="LiveId" clId="{61354FE9-28FD-4467-B2AF-DF5524A8D06D}" dt="2019-01-04T13:12:52.075" v="16"/>
          <ac:spMkLst>
            <pc:docMk/>
            <pc:sldMk cId="358297506" sldId="361"/>
            <ac:spMk id="2" creationId="{97E3A014-B4AF-48BD-80DB-760CEBD6E9AB}"/>
          </ac:spMkLst>
        </pc:spChg>
        <pc:spChg chg="del">
          <ac:chgData name="Dave McRobbie" userId="a8cc25720667ed85" providerId="LiveId" clId="{61354FE9-28FD-4467-B2AF-DF5524A8D06D}" dt="2019-01-04T13:12:52.075" v="16"/>
          <ac:spMkLst>
            <pc:docMk/>
            <pc:sldMk cId="358297506" sldId="361"/>
            <ac:spMk id="3" creationId="{47F9111B-3ECF-489D-8F2C-EB07DB4CED1E}"/>
          </ac:spMkLst>
        </pc:spChg>
        <pc:spChg chg="add mod">
          <ac:chgData name="Dave McRobbie" userId="a8cc25720667ed85" providerId="LiveId" clId="{61354FE9-28FD-4467-B2AF-DF5524A8D06D}" dt="2019-01-04T13:13:33.525" v="52" actId="20577"/>
          <ac:spMkLst>
            <pc:docMk/>
            <pc:sldMk cId="358297506" sldId="361"/>
            <ac:spMk id="4" creationId="{42C5617B-B57A-4E79-947C-3E72BF2625AA}"/>
          </ac:spMkLst>
        </pc:spChg>
        <pc:spChg chg="add del mod">
          <ac:chgData name="Dave McRobbie" userId="a8cc25720667ed85" providerId="LiveId" clId="{61354FE9-28FD-4467-B2AF-DF5524A8D06D}" dt="2019-01-04T13:13:12.880" v="17"/>
          <ac:spMkLst>
            <pc:docMk/>
            <pc:sldMk cId="358297506" sldId="361"/>
            <ac:spMk id="5" creationId="{6DA979E7-4A1A-4C41-BAB4-CC11F08667AA}"/>
          </ac:spMkLst>
        </pc:spChg>
        <pc:picChg chg="add mod">
          <ac:chgData name="Dave McRobbie" userId="a8cc25720667ed85" providerId="LiveId" clId="{61354FE9-28FD-4467-B2AF-DF5524A8D06D}" dt="2019-01-04T13:13:23.132" v="21" actId="1076"/>
          <ac:picMkLst>
            <pc:docMk/>
            <pc:sldMk cId="358297506" sldId="361"/>
            <ac:picMk id="6" creationId="{B6836BE1-4A55-4205-8EC0-A422ECC9419E}"/>
          </ac:picMkLst>
        </pc:picChg>
      </pc:sldChg>
      <pc:sldChg chg="modSp add">
        <pc:chgData name="Dave McRobbie" userId="a8cc25720667ed85" providerId="LiveId" clId="{61354FE9-28FD-4467-B2AF-DF5524A8D06D}" dt="2019-01-12T13:47:21.727" v="3574" actId="20577"/>
        <pc:sldMkLst>
          <pc:docMk/>
          <pc:sldMk cId="1127259916" sldId="363"/>
        </pc:sldMkLst>
        <pc:spChg chg="mod">
          <ac:chgData name="Dave McRobbie" userId="a8cc25720667ed85" providerId="LiveId" clId="{61354FE9-28FD-4467-B2AF-DF5524A8D06D}" dt="2019-01-12T13:47:21.727" v="3574" actId="20577"/>
          <ac:spMkLst>
            <pc:docMk/>
            <pc:sldMk cId="1127259916" sldId="363"/>
            <ac:spMk id="2" creationId="{619B2DCE-3C8E-424F-8AD0-DED9A5C1F8CF}"/>
          </ac:spMkLst>
        </pc:spChg>
        <pc:spChg chg="mod">
          <ac:chgData name="Dave McRobbie" userId="a8cc25720667ed85" providerId="LiveId" clId="{61354FE9-28FD-4467-B2AF-DF5524A8D06D}" dt="2019-01-12T13:46:07.708" v="3547" actId="6549"/>
          <ac:spMkLst>
            <pc:docMk/>
            <pc:sldMk cId="1127259916" sldId="363"/>
            <ac:spMk id="3" creationId="{B826C8F0-7A4F-444D-A58A-5F49C56C91BE}"/>
          </ac:spMkLst>
        </pc:spChg>
      </pc:sldChg>
      <pc:sldChg chg="modSp add modNotesTx">
        <pc:chgData name="Dave McRobbie" userId="a8cc25720667ed85" providerId="LiveId" clId="{61354FE9-28FD-4467-B2AF-DF5524A8D06D}" dt="2019-01-12T13:33:44.174" v="2957" actId="20577"/>
        <pc:sldMkLst>
          <pc:docMk/>
          <pc:sldMk cId="4169998280" sldId="364"/>
        </pc:sldMkLst>
        <pc:spChg chg="mod">
          <ac:chgData name="Dave McRobbie" userId="a8cc25720667ed85" providerId="LiveId" clId="{61354FE9-28FD-4467-B2AF-DF5524A8D06D}" dt="2019-01-12T13:33:44.174" v="2957" actId="20577"/>
          <ac:spMkLst>
            <pc:docMk/>
            <pc:sldMk cId="4169998280" sldId="364"/>
            <ac:spMk id="2" creationId="{619B2DCE-3C8E-424F-8AD0-DED9A5C1F8CF}"/>
          </ac:spMkLst>
        </pc:spChg>
        <pc:spChg chg="mod">
          <ac:chgData name="Dave McRobbie" userId="a8cc25720667ed85" providerId="LiveId" clId="{61354FE9-28FD-4467-B2AF-DF5524A8D06D}" dt="2019-01-12T13:14:44.131" v="2780" actId="113"/>
          <ac:spMkLst>
            <pc:docMk/>
            <pc:sldMk cId="4169998280" sldId="364"/>
            <ac:spMk id="3" creationId="{B826C8F0-7A4F-444D-A58A-5F49C56C91BE}"/>
          </ac:spMkLst>
        </pc:spChg>
      </pc:sldChg>
      <pc:sldChg chg="addSp modSp add">
        <pc:chgData name="Dave McRobbie" userId="a8cc25720667ed85" providerId="LiveId" clId="{61354FE9-28FD-4467-B2AF-DF5524A8D06D}" dt="2019-01-12T13:12:22.341" v="2671" actId="2711"/>
        <pc:sldMkLst>
          <pc:docMk/>
          <pc:sldMk cId="1813595384" sldId="365"/>
        </pc:sldMkLst>
        <pc:spChg chg="mod">
          <ac:chgData name="Dave McRobbie" userId="a8cc25720667ed85" providerId="LiveId" clId="{61354FE9-28FD-4467-B2AF-DF5524A8D06D}" dt="2019-01-04T13:21:38.188" v="1034" actId="20577"/>
          <ac:spMkLst>
            <pc:docMk/>
            <pc:sldMk cId="1813595384" sldId="365"/>
            <ac:spMk id="2" creationId="{D164A6FA-BDE8-43FA-B4EB-0F4FC0735855}"/>
          </ac:spMkLst>
        </pc:spChg>
        <pc:spChg chg="add mod">
          <ac:chgData name="Dave McRobbie" userId="a8cc25720667ed85" providerId="LiveId" clId="{61354FE9-28FD-4467-B2AF-DF5524A8D06D}" dt="2019-01-12T13:12:22.341" v="2671" actId="2711"/>
          <ac:spMkLst>
            <pc:docMk/>
            <pc:sldMk cId="1813595384" sldId="365"/>
            <ac:spMk id="3" creationId="{D447EFF4-0FBA-4B14-95B4-6E35BDFF8E68}"/>
          </ac:spMkLst>
        </pc:spChg>
      </pc:sldChg>
      <pc:sldChg chg="addSp delSp modSp add">
        <pc:chgData name="Dave McRobbie" userId="a8cc25720667ed85" providerId="LiveId" clId="{61354FE9-28FD-4467-B2AF-DF5524A8D06D}" dt="2019-01-04T13:24:38.277" v="1303"/>
        <pc:sldMkLst>
          <pc:docMk/>
          <pc:sldMk cId="3412729266" sldId="366"/>
        </pc:sldMkLst>
        <pc:spChg chg="del">
          <ac:chgData name="Dave McRobbie" userId="a8cc25720667ed85" providerId="LiveId" clId="{61354FE9-28FD-4467-B2AF-DF5524A8D06D}" dt="2019-01-04T13:24:23.263" v="1299"/>
          <ac:spMkLst>
            <pc:docMk/>
            <pc:sldMk cId="3412729266" sldId="366"/>
            <ac:spMk id="2" creationId="{EECA22FD-0E2C-4BF1-BD39-7D54041962F6}"/>
          </ac:spMkLst>
        </pc:spChg>
        <pc:spChg chg="del">
          <ac:chgData name="Dave McRobbie" userId="a8cc25720667ed85" providerId="LiveId" clId="{61354FE9-28FD-4467-B2AF-DF5524A8D06D}" dt="2019-01-04T13:24:23.263" v="1299"/>
          <ac:spMkLst>
            <pc:docMk/>
            <pc:sldMk cId="3412729266" sldId="366"/>
            <ac:spMk id="3" creationId="{6675144C-09FB-46E8-B98C-BD1EBDBAA9DB}"/>
          </ac:spMkLst>
        </pc:spChg>
        <pc:spChg chg="add mod">
          <ac:chgData name="Dave McRobbie" userId="a8cc25720667ed85" providerId="LiveId" clId="{61354FE9-28FD-4467-B2AF-DF5524A8D06D}" dt="2019-01-04T13:24:31.219" v="1302" actId="113"/>
          <ac:spMkLst>
            <pc:docMk/>
            <pc:sldMk cId="3412729266" sldId="366"/>
            <ac:spMk id="4" creationId="{3979B66A-E6CD-4582-87BE-7BAE5527ED65}"/>
          </ac:spMkLst>
        </pc:spChg>
        <pc:spChg chg="add del mod">
          <ac:chgData name="Dave McRobbie" userId="a8cc25720667ed85" providerId="LiveId" clId="{61354FE9-28FD-4467-B2AF-DF5524A8D06D}" dt="2019-01-04T13:24:38.277" v="1303"/>
          <ac:spMkLst>
            <pc:docMk/>
            <pc:sldMk cId="3412729266" sldId="366"/>
            <ac:spMk id="5" creationId="{D3D6FAA5-E421-4423-8387-CD26618DBB53}"/>
          </ac:spMkLst>
        </pc:spChg>
      </pc:sldChg>
      <pc:sldChg chg="modSp add">
        <pc:chgData name="Dave McRobbie" userId="a8cc25720667ed85" providerId="LiveId" clId="{61354FE9-28FD-4467-B2AF-DF5524A8D06D}" dt="2019-01-12T13:09:58.134" v="2658" actId="20577"/>
        <pc:sldMkLst>
          <pc:docMk/>
          <pc:sldMk cId="964884562" sldId="367"/>
        </pc:sldMkLst>
        <pc:spChg chg="mod">
          <ac:chgData name="Dave McRobbie" userId="a8cc25720667ed85" providerId="LiveId" clId="{61354FE9-28FD-4467-B2AF-DF5524A8D06D}" dt="2019-01-12T13:09:58.134" v="2658" actId="20577"/>
          <ac:spMkLst>
            <pc:docMk/>
            <pc:sldMk cId="964884562" sldId="367"/>
            <ac:spMk id="2" creationId="{D164A6FA-BDE8-43FA-B4EB-0F4FC0735855}"/>
          </ac:spMkLst>
        </pc:spChg>
      </pc:sldChg>
      <pc:sldChg chg="addSp delSp modSp add">
        <pc:chgData name="Dave McRobbie" userId="a8cc25720667ed85" providerId="LiveId" clId="{61354FE9-28FD-4467-B2AF-DF5524A8D06D}" dt="2019-01-06T15:10:09.417" v="1533" actId="14100"/>
        <pc:sldMkLst>
          <pc:docMk/>
          <pc:sldMk cId="1519208996" sldId="368"/>
        </pc:sldMkLst>
        <pc:spChg chg="add del mod">
          <ac:chgData name="Dave McRobbie" userId="a8cc25720667ed85" providerId="LiveId" clId="{61354FE9-28FD-4467-B2AF-DF5524A8D06D}" dt="2019-01-06T15:10:01.967" v="1530"/>
          <ac:spMkLst>
            <pc:docMk/>
            <pc:sldMk cId="1519208996" sldId="368"/>
            <ac:spMk id="3" creationId="{66EEE391-046F-4B01-9C8D-23DB3B89F3B9}"/>
          </ac:spMkLst>
        </pc:spChg>
        <pc:spChg chg="mod">
          <ac:chgData name="Dave McRobbie" userId="a8cc25720667ed85" providerId="LiveId" clId="{61354FE9-28FD-4467-B2AF-DF5524A8D06D}" dt="2019-01-06T15:08:48.462" v="1528" actId="20577"/>
          <ac:spMkLst>
            <pc:docMk/>
            <pc:sldMk cId="1519208996" sldId="368"/>
            <ac:spMk id="4" creationId="{42C5617B-B57A-4E79-947C-3E72BF2625AA}"/>
          </ac:spMkLst>
        </pc:spChg>
        <pc:picChg chg="add mod">
          <ac:chgData name="Dave McRobbie" userId="a8cc25720667ed85" providerId="LiveId" clId="{61354FE9-28FD-4467-B2AF-DF5524A8D06D}" dt="2019-01-06T15:10:09.417" v="1533" actId="14100"/>
          <ac:picMkLst>
            <pc:docMk/>
            <pc:sldMk cId="1519208996" sldId="368"/>
            <ac:picMk id="5" creationId="{D83C386E-DAB7-4BF2-AC34-5226F538EEF4}"/>
          </ac:picMkLst>
        </pc:picChg>
        <pc:picChg chg="del">
          <ac:chgData name="Dave McRobbie" userId="a8cc25720667ed85" providerId="LiveId" clId="{61354FE9-28FD-4467-B2AF-DF5524A8D06D}" dt="2019-01-06T15:08:50.771" v="1529" actId="478"/>
          <ac:picMkLst>
            <pc:docMk/>
            <pc:sldMk cId="1519208996" sldId="368"/>
            <ac:picMk id="6" creationId="{B6836BE1-4A55-4205-8EC0-A422ECC9419E}"/>
          </ac:picMkLst>
        </pc:picChg>
      </pc:sldChg>
      <pc:sldChg chg="modSp add">
        <pc:chgData name="Dave McRobbie" userId="a8cc25720667ed85" providerId="LiveId" clId="{61354FE9-28FD-4467-B2AF-DF5524A8D06D}" dt="2019-01-12T13:45:58.266" v="3544" actId="113"/>
        <pc:sldMkLst>
          <pc:docMk/>
          <pc:sldMk cId="3163494495" sldId="369"/>
        </pc:sldMkLst>
        <pc:spChg chg="mod">
          <ac:chgData name="Dave McRobbie" userId="a8cc25720667ed85" providerId="LiveId" clId="{61354FE9-28FD-4467-B2AF-DF5524A8D06D}" dt="2019-01-06T15:14:30.316" v="1760" actId="20577"/>
          <ac:spMkLst>
            <pc:docMk/>
            <pc:sldMk cId="3163494495" sldId="369"/>
            <ac:spMk id="2" creationId="{619B2DCE-3C8E-424F-8AD0-DED9A5C1F8CF}"/>
          </ac:spMkLst>
        </pc:spChg>
        <pc:spChg chg="mod">
          <ac:chgData name="Dave McRobbie" userId="a8cc25720667ed85" providerId="LiveId" clId="{61354FE9-28FD-4467-B2AF-DF5524A8D06D}" dt="2019-01-12T13:45:58.266" v="3544" actId="113"/>
          <ac:spMkLst>
            <pc:docMk/>
            <pc:sldMk cId="3163494495" sldId="369"/>
            <ac:spMk id="3" creationId="{B826C8F0-7A4F-444D-A58A-5F49C56C91BE}"/>
          </ac:spMkLst>
        </pc:spChg>
      </pc:sldChg>
      <pc:sldChg chg="addSp delSp modSp add">
        <pc:chgData name="Dave McRobbie" userId="a8cc25720667ed85" providerId="LiveId" clId="{61354FE9-28FD-4467-B2AF-DF5524A8D06D}" dt="2019-01-06T15:14:12.803" v="1755" actId="20577"/>
        <pc:sldMkLst>
          <pc:docMk/>
          <pc:sldMk cId="4096214572" sldId="370"/>
        </pc:sldMkLst>
        <pc:spChg chg="del">
          <ac:chgData name="Dave McRobbie" userId="a8cc25720667ed85" providerId="LiveId" clId="{61354FE9-28FD-4467-B2AF-DF5524A8D06D}" dt="2019-01-06T15:14:01.530" v="1750"/>
          <ac:spMkLst>
            <pc:docMk/>
            <pc:sldMk cId="4096214572" sldId="370"/>
            <ac:spMk id="2" creationId="{82BCDA28-9368-4530-B88D-C57E5CBD8B3F}"/>
          </ac:spMkLst>
        </pc:spChg>
        <pc:spChg chg="del">
          <ac:chgData name="Dave McRobbie" userId="a8cc25720667ed85" providerId="LiveId" clId="{61354FE9-28FD-4467-B2AF-DF5524A8D06D}" dt="2019-01-06T15:14:01.530" v="1750"/>
          <ac:spMkLst>
            <pc:docMk/>
            <pc:sldMk cId="4096214572" sldId="370"/>
            <ac:spMk id="3" creationId="{18C49B22-662F-43D9-A3E4-2F1FDF20689A}"/>
          </ac:spMkLst>
        </pc:spChg>
        <pc:spChg chg="add mod">
          <ac:chgData name="Dave McRobbie" userId="a8cc25720667ed85" providerId="LiveId" clId="{61354FE9-28FD-4467-B2AF-DF5524A8D06D}" dt="2019-01-06T15:14:07.627" v="1752"/>
          <ac:spMkLst>
            <pc:docMk/>
            <pc:sldMk cId="4096214572" sldId="370"/>
            <ac:spMk id="4" creationId="{4CE591EF-F063-422E-9B77-5FF9ADECE34A}"/>
          </ac:spMkLst>
        </pc:spChg>
        <pc:spChg chg="add mod">
          <ac:chgData name="Dave McRobbie" userId="a8cc25720667ed85" providerId="LiveId" clId="{61354FE9-28FD-4467-B2AF-DF5524A8D06D}" dt="2019-01-06T15:14:12.803" v="1755" actId="20577"/>
          <ac:spMkLst>
            <pc:docMk/>
            <pc:sldMk cId="4096214572" sldId="370"/>
            <ac:spMk id="5" creationId="{28E3D69C-A7FD-4B10-9DC9-2C64914982D1}"/>
          </ac:spMkLst>
        </pc:spChg>
      </pc:sldChg>
      <pc:sldChg chg="delSp modSp add">
        <pc:chgData name="Dave McRobbie" userId="a8cc25720667ed85" providerId="LiveId" clId="{61354FE9-28FD-4467-B2AF-DF5524A8D06D}" dt="2019-01-12T12:59:11.663" v="2381" actId="478"/>
        <pc:sldMkLst>
          <pc:docMk/>
          <pc:sldMk cId="737328439" sldId="371"/>
        </pc:sldMkLst>
        <pc:spChg chg="mod">
          <ac:chgData name="Dave McRobbie" userId="a8cc25720667ed85" providerId="LiveId" clId="{61354FE9-28FD-4467-B2AF-DF5524A8D06D}" dt="2019-01-12T12:59:05.859" v="2379" actId="5793"/>
          <ac:spMkLst>
            <pc:docMk/>
            <pc:sldMk cId="737328439" sldId="371"/>
            <ac:spMk id="4" creationId="{942B5C05-D14C-4143-810B-25BF47EBCE54}"/>
          </ac:spMkLst>
        </pc:spChg>
        <pc:spChg chg="del mod">
          <ac:chgData name="Dave McRobbie" userId="a8cc25720667ed85" providerId="LiveId" clId="{61354FE9-28FD-4467-B2AF-DF5524A8D06D}" dt="2019-01-12T12:59:11.663" v="2381" actId="478"/>
          <ac:spMkLst>
            <pc:docMk/>
            <pc:sldMk cId="737328439" sldId="371"/>
            <ac:spMk id="6" creationId="{27306C06-6C87-4BDC-A783-D31AB166831D}"/>
          </ac:spMkLst>
        </pc:spChg>
      </pc:sldChg>
      <pc:sldChg chg="modSp add">
        <pc:chgData name="Dave McRobbie" userId="a8cc25720667ed85" providerId="LiveId" clId="{61354FE9-28FD-4467-B2AF-DF5524A8D06D}" dt="2019-01-12T13:07:25.824" v="2484" actId="20577"/>
        <pc:sldMkLst>
          <pc:docMk/>
          <pc:sldMk cId="105935325" sldId="372"/>
        </pc:sldMkLst>
        <pc:spChg chg="mod">
          <ac:chgData name="Dave McRobbie" userId="a8cc25720667ed85" providerId="LiveId" clId="{61354FE9-28FD-4467-B2AF-DF5524A8D06D}" dt="2019-01-12T13:07:25.824" v="2484" actId="20577"/>
          <ac:spMkLst>
            <pc:docMk/>
            <pc:sldMk cId="105935325" sldId="372"/>
            <ac:spMk id="2" creationId="{D164A6FA-BDE8-43FA-B4EB-0F4FC0735855}"/>
          </ac:spMkLst>
        </pc:spChg>
      </pc:sldChg>
      <pc:sldChg chg="modSp add">
        <pc:chgData name="Dave McRobbie" userId="a8cc25720667ed85" providerId="LiveId" clId="{61354FE9-28FD-4467-B2AF-DF5524A8D06D}" dt="2019-01-12T13:09:44.340" v="2616" actId="20577"/>
        <pc:sldMkLst>
          <pc:docMk/>
          <pc:sldMk cId="195592" sldId="373"/>
        </pc:sldMkLst>
        <pc:spChg chg="mod">
          <ac:chgData name="Dave McRobbie" userId="a8cc25720667ed85" providerId="LiveId" clId="{61354FE9-28FD-4467-B2AF-DF5524A8D06D}" dt="2019-01-12T13:09:44.340" v="2616" actId="20577"/>
          <ac:spMkLst>
            <pc:docMk/>
            <pc:sldMk cId="195592" sldId="373"/>
            <ac:spMk id="2" creationId="{D164A6FA-BDE8-43FA-B4EB-0F4FC0735855}"/>
          </ac:spMkLst>
        </pc:spChg>
      </pc:sldChg>
      <pc:sldChg chg="add modNotesTx">
        <pc:chgData name="Dave McRobbie" userId="a8cc25720667ed85" providerId="LiveId" clId="{61354FE9-28FD-4467-B2AF-DF5524A8D06D}" dt="2019-01-12T13:25:56.250" v="2783" actId="6549"/>
        <pc:sldMkLst>
          <pc:docMk/>
          <pc:sldMk cId="1580209566" sldId="3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642E9-7233-4DEA-ACA4-9F59DF9E86CF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C2ADD-9F54-4CD6-8B35-DD7FC893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4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 said at the beginning the speed of tech is so fast that its hard to keep up – the race to make money, be the first, change the way that people behave is ever faster, more complex and more filled with risk confusion, complexity and conflict..  </a:t>
            </a:r>
          </a:p>
          <a:p>
            <a:endParaRPr lang="en-GB" dirty="0"/>
          </a:p>
          <a:p>
            <a:r>
              <a:rPr lang="en-GB" dirty="0"/>
              <a:t>So – there is a real need and focus on making technology work for people – because after all we are all in the same boat – we push and pull tech, messaging, marketing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D54B-880F-490E-B181-F8387789F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0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4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6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comment from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D54B-880F-490E-B181-F8387789FEC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95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comment from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D54B-880F-490E-B181-F8387789FEC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8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Macro and Micro.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11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will change the digital and tech space forever. About 3 years ago I wrote about this happening and because if you recall I avoid responsibility I didn’t push </a:t>
            </a:r>
            <a:r>
              <a:rPr lang="en-GB"/>
              <a:t>hard enough – anyway – here we are.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Surveillance Economy? Facebook and Google make their money from your data. They watch you, gather information and sell it to advertisers or development houses.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Google will be next.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Apple will stay away from it – because they provide hardware and will rise above the noise… they give you music. TV. Etc. Google and FB have fallen behind that. They will do one of two things – build more tech or spend serious money getting into content. i.e. movies and sport..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Amazon are away and gone in the longer term. They produce content. Host most of the web and sell stuff for everyone to everyone.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D54B-880F-490E-B181-F8387789FEC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Ladies and Gentlemen. The Economist – the way it was… an example of taking a technology and applying it to old school thinking – a complete and utter disregard for consumers and in one simple stroke the entire power and potential of AI is missed…..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D54B-880F-490E-B181-F8387789FEC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00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Macro and Micro.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92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Meet okina. We have brought together the latest technology and behavioural science to develop an intelligent mental wellness application to measure, track and your mental wellness at work. A bit like a </a:t>
            </a:r>
            <a:r>
              <a:rPr lang="en-GB" dirty="0" err="1"/>
              <a:t>fitbit</a:t>
            </a:r>
            <a:r>
              <a:rPr lang="en-GB" dirty="0"/>
              <a:t> but for mental wellness.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62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off the Bournemouth treadmill. You will not change the world from here.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some boring stuff about my background and why humane tech is important to me as opposed to the work I’ve done in the past. </a:t>
            </a:r>
          </a:p>
          <a:p>
            <a:endParaRPr lang="en-GB" dirty="0"/>
          </a:p>
          <a:p>
            <a:r>
              <a:rPr lang="en-GB" dirty="0"/>
              <a:t>Work with 6 agencies – all focused on doing stuff right… </a:t>
            </a:r>
          </a:p>
          <a:p>
            <a:r>
              <a:rPr lang="en-GB" dirty="0"/>
              <a:t>Advisor to two start ups. </a:t>
            </a:r>
          </a:p>
          <a:p>
            <a:r>
              <a:rPr lang="en-GB" dirty="0"/>
              <a:t>Ex Director of an agency or two. </a:t>
            </a:r>
          </a:p>
          <a:p>
            <a:r>
              <a:rPr lang="en-GB" dirty="0"/>
              <a:t>Ghost write and author articles </a:t>
            </a:r>
          </a:p>
          <a:p>
            <a:r>
              <a:rPr lang="en-GB" dirty="0"/>
              <a:t>Mental Health Charity trustee.</a:t>
            </a:r>
          </a:p>
          <a:p>
            <a:r>
              <a:rPr lang="en-GB" dirty="0"/>
              <a:t>Just finished my Open Uni degree in Computer and Behavioural Science and now learning Spanish before looking to do a masters in philosophy. </a:t>
            </a:r>
          </a:p>
          <a:p>
            <a:r>
              <a:rPr lang="en-GB" dirty="0"/>
              <a:t>Slightly overly Independent consultant. </a:t>
            </a:r>
          </a:p>
          <a:p>
            <a:r>
              <a:rPr lang="en-GB"/>
              <a:t>And I hope over the next 30 mins you’ll find out a little more about me and maybe I about you.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2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99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16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I’d like to leave you with this… </a:t>
            </a:r>
          </a:p>
          <a:p>
            <a:endParaRPr lang="en-GB" dirty="0"/>
          </a:p>
          <a:p>
            <a:r>
              <a:rPr lang="en-GB" dirty="0"/>
              <a:t>As we said at the beginning the speed of tech is so fast that its hard to keep up – the race to make money, be the first, change the way that people behave is ever faster, more complex and more filled with risk confusion, complexity and conflict..  </a:t>
            </a:r>
          </a:p>
          <a:p>
            <a:endParaRPr lang="en-GB" dirty="0"/>
          </a:p>
          <a:p>
            <a:r>
              <a:rPr lang="en-GB" dirty="0"/>
              <a:t>So – there is a real need and focus on making technology work for people – because after all we are all in the same boat – we push and pull tech, messaging, marketing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D54B-880F-490E-B181-F8387789FEC5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4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3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I hope over the next 30 mins you’ll find out a little more about me and maybe I about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3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2ADD-9F54-4CD6-8B35-DD7FC8932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9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Maybe we are always ‘on’ – potentially much to our longer term detriment (for another discussion).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BCAF4-C41C-436E-9B78-6A0059CCA61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2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6658-547E-4A7D-9B45-CDC292568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34860-0752-4274-B3B4-C20867602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F715C-6CB3-4BB1-B7E8-026003A0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2D54-8D28-4441-A2A7-91A70628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41D2-6DDB-46C5-9E67-27E21C1C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8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3D1C-B670-4386-A6CB-9F19A6A2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F3ABE-8F35-4CBA-AE05-C59B9DB6F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612BB-0BD3-4A5C-A612-348ABEB9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9159D-F5FF-4BAC-93F4-0142AE5D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FCE3-E629-4F14-8279-CC899266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6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0BC00-A962-4045-9081-7D68330A0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7E5A0-0DE1-48DE-AF8D-121744911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329ED-7194-4C86-898B-7632C4D0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BBBD-A7CE-4591-B914-FA89CD14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66CD5-58F2-4314-8AE0-B9BBCE4F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9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2D43-F979-4839-9461-7FF5D624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AC10-B26D-42E4-B216-B516EF23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2B0F-5473-469E-BC7E-7E6CCAEC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0109C-1AB1-41F4-8D3B-DCFCE3ED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8D00-DAFE-47AD-B216-5DF066E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1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D995-26F7-4E77-B063-FEA375F8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E456-EDE3-426D-AFD2-7A9E38927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A48B4-7514-45FF-8AA1-4839ADB3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387E-3B74-4838-8790-21DAC96D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7D1A-B3E6-4DFC-928F-2C48AEA4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9AB2-0E45-454D-B43C-8CDFC0B4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7A63-0931-433D-BC29-354905946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74527-5C48-4537-9AA7-053A465E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DC0EA-E945-43A5-9149-157711EF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058BB-E594-456D-BF6D-603463F3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F4A5C-9FAA-4231-B87F-0DD79F83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9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DCFE-CC67-4ECE-94A4-F378ADFB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07A56-53AF-4B74-8678-6EB29FD5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3B0F6-E77A-46E3-9089-D069D812A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91F30-2554-4D10-B452-B44D43088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3F61D-64CD-4599-AA89-3C40BB25D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60420-5E20-40E6-A028-D5243791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B790C-2FC5-4CAB-B8DC-8DE7A924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B21BF-9393-42BD-B99D-56822562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2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C673-509C-49BB-B533-0B7C45B7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A9031-5121-4EE9-A6E0-E98C6EDE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2CB30-55A0-40FD-8716-CA5C3DE8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F7083-F800-4E09-9AAD-3752D65E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5A3B1-1C77-4569-BB5C-6AF61A19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87CD3-9CF7-4176-8345-7388F8AF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26E73-4EFE-4ECA-8185-BDE53E66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0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BB34-29B8-4DAB-9661-69998769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8D239-136B-4B4A-A314-2445BC7CB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BB1E1-4271-440D-A126-5FD124494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ED02C-A7CA-4F8B-B744-18EA1FF7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58669-43B7-435B-BF96-EFB4CBA6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417E3-DFF2-4F6E-8452-BBAB6C6A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6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C7F1-B992-46E9-9648-B81D9B88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55EE5-2CA9-40EE-A7F3-638537C00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F4038-8562-48F8-A2EA-C623A83C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AE426-45C1-4C12-9442-45B85A93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DA153-598C-47B9-B66F-36B1720B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1C879-5CC4-493F-917B-F51E4DA6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BD5E2-1C30-4228-B9D0-1B073BC7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DDFBA-D2DD-40C7-AEEA-1196E255A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8EAB-419C-4270-963F-A52D5E0B4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B16-DB9C-47C4-8B60-02A46912279E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590D-D2EE-4F95-9B28-B0993E6B3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4DEEF-A079-4D52-9791-96A6362FC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55CB-687E-45BF-AB0D-66C4445E1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9ZhU7zF8s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WxqSEMXWu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7qPAY9JqE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9ZhU7zF8s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E86A914E-413A-47BF-BBAE-15771D4D52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19797" y="1921307"/>
            <a:ext cx="5621049" cy="31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0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like you. </a:t>
            </a:r>
          </a:p>
        </p:txBody>
      </p:sp>
    </p:spTree>
    <p:extLst>
      <p:ext uri="{BB962C8B-B14F-4D97-AF65-F5344CB8AC3E}">
        <p14:creationId xmlns:p14="http://schemas.microsoft.com/office/powerpoint/2010/main" val="33477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am not…. </a:t>
            </a:r>
          </a:p>
        </p:txBody>
      </p:sp>
    </p:spTree>
    <p:extLst>
      <p:ext uri="{BB962C8B-B14F-4D97-AF65-F5344CB8AC3E}">
        <p14:creationId xmlns:p14="http://schemas.microsoft.com/office/powerpoint/2010/main" val="390470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algorithm.</a:t>
            </a:r>
          </a:p>
        </p:txBody>
      </p:sp>
    </p:spTree>
    <p:extLst>
      <p:ext uri="{BB962C8B-B14F-4D97-AF65-F5344CB8AC3E}">
        <p14:creationId xmlns:p14="http://schemas.microsoft.com/office/powerpoint/2010/main" val="312599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line in a database.</a:t>
            </a:r>
          </a:p>
        </p:txBody>
      </p:sp>
    </p:spTree>
    <p:extLst>
      <p:ext uri="{BB962C8B-B14F-4D97-AF65-F5344CB8AC3E}">
        <p14:creationId xmlns:p14="http://schemas.microsoft.com/office/powerpoint/2010/main" val="5696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trend.</a:t>
            </a:r>
          </a:p>
        </p:txBody>
      </p:sp>
    </p:spTree>
    <p:extLst>
      <p:ext uri="{BB962C8B-B14F-4D97-AF65-F5344CB8AC3E}">
        <p14:creationId xmlns:p14="http://schemas.microsoft.com/office/powerpoint/2010/main" val="396253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am definately not a brand. </a:t>
            </a:r>
          </a:p>
        </p:txBody>
      </p:sp>
    </p:spTree>
    <p:extLst>
      <p:ext uri="{BB962C8B-B14F-4D97-AF65-F5344CB8AC3E}">
        <p14:creationId xmlns:p14="http://schemas.microsoft.com/office/powerpoint/2010/main" val="326341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I’m not a robot.</a:t>
            </a:r>
          </a:p>
        </p:txBody>
      </p:sp>
    </p:spTree>
    <p:extLst>
      <p:ext uri="{BB962C8B-B14F-4D97-AF65-F5344CB8AC3E}">
        <p14:creationId xmlns:p14="http://schemas.microsoft.com/office/powerpoint/2010/main" val="81224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I’m not a user, in a segment, a demographic or a target audience.</a:t>
            </a:r>
          </a:p>
        </p:txBody>
      </p:sp>
    </p:spTree>
    <p:extLst>
      <p:ext uri="{BB962C8B-B14F-4D97-AF65-F5344CB8AC3E}">
        <p14:creationId xmlns:p14="http://schemas.microsoft.com/office/powerpoint/2010/main" val="10593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I’m a human.</a:t>
            </a:r>
          </a:p>
        </p:txBody>
      </p:sp>
    </p:spTree>
    <p:extLst>
      <p:ext uri="{BB962C8B-B14F-4D97-AF65-F5344CB8AC3E}">
        <p14:creationId xmlns:p14="http://schemas.microsoft.com/office/powerpoint/2010/main" val="195889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digital world.</a:t>
            </a:r>
          </a:p>
        </p:txBody>
      </p:sp>
    </p:spTree>
    <p:extLst>
      <p:ext uri="{BB962C8B-B14F-4D97-AF65-F5344CB8AC3E}">
        <p14:creationId xmlns:p14="http://schemas.microsoft.com/office/powerpoint/2010/main" val="19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4421-0ABC-499F-8B80-F1E5FB6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6824C-559E-4C51-B7A8-D410E3E63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9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connect to digital but I am </a:t>
            </a:r>
            <a:r>
              <a:rPr lang="en-GB" b="1" dirty="0"/>
              <a:t>analogue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44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digital to human connection is the core focus of our work as digital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96488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7E32-DF09-4949-A125-281B8CFD2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Human;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75A0A-B500-415E-98FD-AECD0AD96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“a member of the genus Homo — specifically the species Sapiens” and “a person”.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87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7E32-DF09-4949-A125-281B8CFD2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75A0A-B500-415E-98FD-AECD0AD96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“Involving or relating to the use of computer technology”.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62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7E32-DF09-4949-A125-281B8CFD2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Connection;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75A0A-B500-415E-98FD-AECD0AD96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“the state of being connected”</a:t>
            </a:r>
            <a:r>
              <a:rPr lang="en-GB" dirty="0"/>
              <a:t>. Two parts are in a state of connection.</a:t>
            </a:r>
          </a:p>
        </p:txBody>
      </p:sp>
    </p:spTree>
    <p:extLst>
      <p:ext uri="{BB962C8B-B14F-4D97-AF65-F5344CB8AC3E}">
        <p14:creationId xmlns:p14="http://schemas.microsoft.com/office/powerpoint/2010/main" val="292797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7E32-DF09-4949-A125-281B8CFD2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So, a human and digital connection is;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75A0A-B500-415E-98FD-AECD0AD96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Putting a person and computer technology in the same state.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48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it follows that digital is a way to show more humanity – not less.</a:t>
            </a:r>
          </a:p>
        </p:txBody>
      </p:sp>
    </p:spTree>
    <p:extLst>
      <p:ext uri="{BB962C8B-B14F-4D97-AF65-F5344CB8AC3E}">
        <p14:creationId xmlns:p14="http://schemas.microsoft.com/office/powerpoint/2010/main" val="231658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That’s why I’m here and I hope you are too. </a:t>
            </a:r>
          </a:p>
        </p:txBody>
      </p:sp>
    </p:spTree>
    <p:extLst>
      <p:ext uri="{BB962C8B-B14F-4D97-AF65-F5344CB8AC3E}">
        <p14:creationId xmlns:p14="http://schemas.microsoft.com/office/powerpoint/2010/main" val="2359184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EFF4-0FBA-4B14-95B4-6E35BDFF8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Design and digital for good. </a:t>
            </a:r>
          </a:p>
          <a:p>
            <a:r>
              <a:rPr lang="en-GB" dirty="0">
                <a:latin typeface="+mj-lt"/>
              </a:rPr>
              <a:t>Why you should ignore the tech.</a:t>
            </a:r>
          </a:p>
          <a:p>
            <a:r>
              <a:rPr lang="en-GB" dirty="0">
                <a:latin typeface="+mj-lt"/>
              </a:rPr>
              <a:t>Why having core ethics will deliver the future.</a:t>
            </a:r>
          </a:p>
          <a:p>
            <a:r>
              <a:rPr lang="en-GB" dirty="0">
                <a:latin typeface="+mj-lt"/>
              </a:rPr>
              <a:t>What does a market that is always changing look for?</a:t>
            </a:r>
          </a:p>
          <a:p>
            <a:r>
              <a:rPr lang="en-GB" dirty="0">
                <a:latin typeface="+mj-lt"/>
              </a:rPr>
              <a:t>What to do.</a:t>
            </a:r>
          </a:p>
          <a:p>
            <a:r>
              <a:rPr lang="en-GB" dirty="0">
                <a:latin typeface="+mj-lt"/>
              </a:rPr>
              <a:t>What not to do.</a:t>
            </a:r>
          </a:p>
          <a:p>
            <a:r>
              <a:rPr lang="en-GB" dirty="0">
                <a:latin typeface="+mj-lt"/>
              </a:rPr>
              <a:t>Don’t believe me - believe these people.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595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needs you. Humanity needs you. </a:t>
            </a:r>
          </a:p>
        </p:txBody>
      </p:sp>
    </p:spTree>
    <p:extLst>
      <p:ext uri="{BB962C8B-B14F-4D97-AF65-F5344CB8AC3E}">
        <p14:creationId xmlns:p14="http://schemas.microsoft.com/office/powerpoint/2010/main" val="338980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am 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200459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BB334F-81D4-481E-B7C6-D6664CDE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needs ethicists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5A26C1-96F7-4ACF-8F64-632B4A22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Initial intent of technology may be good. Ultimate outcomes may be negative. (Twitter, FB etc.)</a:t>
            </a:r>
          </a:p>
          <a:p>
            <a:r>
              <a:rPr lang="en-GB" dirty="0">
                <a:latin typeface="+mj-lt"/>
              </a:rPr>
              <a:t>GDPR will continue to have a huge impact on privacy - as it should. </a:t>
            </a:r>
          </a:p>
          <a:p>
            <a:r>
              <a:rPr lang="en-GB" dirty="0">
                <a:latin typeface="+mj-lt"/>
              </a:rPr>
              <a:t>How can you market effectively without collecting loads of data from customers?</a:t>
            </a:r>
          </a:p>
          <a:p>
            <a:r>
              <a:rPr lang="en-GB" dirty="0">
                <a:latin typeface="+mj-lt"/>
              </a:rPr>
              <a:t>How can we stop new tech turning into the modern web (non-stop pop up’s etc.)?</a:t>
            </a:r>
          </a:p>
          <a:p>
            <a:r>
              <a:rPr lang="en-GB" dirty="0">
                <a:latin typeface="+mj-lt"/>
              </a:rPr>
              <a:t>How are you going to change your strategies when an individual’s data becomes their currency?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706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BB334F-81D4-481E-B7C6-D6664CDE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needs ethicists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5A26C1-96F7-4ACF-8F64-632B4A22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Think of the impact of your decisions and designs on people, not on share price and KPI’s.</a:t>
            </a:r>
          </a:p>
          <a:p>
            <a:r>
              <a:rPr lang="en-GB" dirty="0">
                <a:latin typeface="+mj-lt"/>
              </a:rPr>
              <a:t>Corporate organisations here today will fail. If they have a digital transformation project it’s too late. </a:t>
            </a:r>
          </a:p>
          <a:p>
            <a:r>
              <a:rPr lang="en-GB" dirty="0">
                <a:latin typeface="+mj-lt"/>
              </a:rPr>
              <a:t>You guys will be the change for good.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240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needs you. Humanity needs you. </a:t>
            </a:r>
          </a:p>
        </p:txBody>
      </p:sp>
    </p:spTree>
    <p:extLst>
      <p:ext uri="{BB962C8B-B14F-4D97-AF65-F5344CB8AC3E}">
        <p14:creationId xmlns:p14="http://schemas.microsoft.com/office/powerpoint/2010/main" val="2333365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2B2F-E1F4-4B0C-8856-E6E8AD00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lot of noise in tech…..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4465-4025-4980-8190-22B4E496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Artificial Intelligence</a:t>
            </a:r>
          </a:p>
          <a:p>
            <a:r>
              <a:rPr lang="en-GB" dirty="0">
                <a:latin typeface="+mj-lt"/>
              </a:rPr>
              <a:t>Machine Learning </a:t>
            </a:r>
          </a:p>
          <a:p>
            <a:r>
              <a:rPr lang="en-GB" dirty="0">
                <a:latin typeface="+mj-lt"/>
              </a:rPr>
              <a:t>Voice Interactions</a:t>
            </a:r>
          </a:p>
          <a:p>
            <a:r>
              <a:rPr lang="en-GB" dirty="0">
                <a:latin typeface="+mj-lt"/>
              </a:rPr>
              <a:t>Bots </a:t>
            </a:r>
          </a:p>
          <a:p>
            <a:r>
              <a:rPr lang="en-GB" dirty="0">
                <a:latin typeface="+mj-lt"/>
              </a:rPr>
              <a:t>Virtual Reality and Augmented Reality</a:t>
            </a:r>
          </a:p>
          <a:p>
            <a:r>
              <a:rPr lang="en-GB" dirty="0">
                <a:latin typeface="+mj-lt"/>
              </a:rPr>
              <a:t>Blockchain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223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5617B-B57A-4E79-947C-3E72BF26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ready for your future?</a:t>
            </a:r>
          </a:p>
        </p:txBody>
      </p:sp>
      <p:pic>
        <p:nvPicPr>
          <p:cNvPr id="6" name="Online Media 5" title="Microsoft in 2019 [HQ]">
            <a:hlinkClick r:id="" action="ppaction://media"/>
            <a:extLst>
              <a:ext uri="{FF2B5EF4-FFF2-40B4-BE49-F238E27FC236}">
                <a16:creationId xmlns:a16="http://schemas.microsoft.com/office/drawing/2014/main" id="{B6836BE1-4A55-4205-8EC0-A422ECC941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4646" y="1969891"/>
            <a:ext cx="8040859" cy="45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7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5617B-B57A-4E79-947C-3E72BF26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think that was nuts?</a:t>
            </a:r>
          </a:p>
        </p:txBody>
      </p:sp>
      <p:pic>
        <p:nvPicPr>
          <p:cNvPr id="5" name="Online Media 4" title="Steve Jobs Introducing The iPhone At MacWorld 2007">
            <a:hlinkClick r:id="" action="ppaction://media"/>
            <a:extLst>
              <a:ext uri="{FF2B5EF4-FFF2-40B4-BE49-F238E27FC236}">
                <a16:creationId xmlns:a16="http://schemas.microsoft.com/office/drawing/2014/main" id="{D83C386E-DAB7-4BF2-AC34-5226F538EE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6299" y="1530574"/>
            <a:ext cx="8796270" cy="49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8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2B5C05-D14C-4143-810B-25BF47EB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remember not to get distracted by the tech…</a:t>
            </a:r>
          </a:p>
        </p:txBody>
      </p:sp>
    </p:spTree>
    <p:extLst>
      <p:ext uri="{BB962C8B-B14F-4D97-AF65-F5344CB8AC3E}">
        <p14:creationId xmlns:p14="http://schemas.microsoft.com/office/powerpoint/2010/main" val="737328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2B5C05-D14C-4143-810B-25BF47EB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“Not heard much about blockchain, voice UI or chatbots for a bit – a lull in the insanity…”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306C06-6C87-4BDC-A783-D31AB1668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Tom Goodwin – Head of Digital and Innovation - Zenith Media. </a:t>
            </a:r>
          </a:p>
        </p:txBody>
      </p:sp>
    </p:spTree>
    <p:extLst>
      <p:ext uri="{BB962C8B-B14F-4D97-AF65-F5344CB8AC3E}">
        <p14:creationId xmlns:p14="http://schemas.microsoft.com/office/powerpoint/2010/main" val="3919753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25F821-D3DE-4ABC-9E6A-511E2A76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“….be nice to use this gap to just make better/more simple products, experiences and campaigns, with stronger ideas behind them. 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7F9830-15B9-4A9B-9A2C-524F36B4F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Tom Goodwin – Head of Digital and Innovation - Zenith Media.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352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68876-9AB8-46A2-B247-026E6CF5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gone wrong in the past.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6E1A29-9C04-4551-BDBC-77CAC26DB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We’ve let you </a:t>
            </a:r>
            <a:r>
              <a:rPr lang="en-GB" dirty="0" err="1"/>
              <a:t>down..you</a:t>
            </a:r>
            <a:r>
              <a:rPr lang="en-GB" dirty="0"/>
              <a:t> need to clear up our mess.</a:t>
            </a:r>
          </a:p>
        </p:txBody>
      </p:sp>
    </p:spTree>
    <p:extLst>
      <p:ext uri="{BB962C8B-B14F-4D97-AF65-F5344CB8AC3E}">
        <p14:creationId xmlns:p14="http://schemas.microsoft.com/office/powerpoint/2010/main" val="125868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Husband. Father. Son</a:t>
            </a:r>
          </a:p>
        </p:txBody>
      </p:sp>
    </p:spTree>
    <p:extLst>
      <p:ext uri="{BB962C8B-B14F-4D97-AF65-F5344CB8AC3E}">
        <p14:creationId xmlns:p14="http://schemas.microsoft.com/office/powerpoint/2010/main" val="3010674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7CB7-2547-499C-9B60-260852A5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Facebook and Cambridge Analytica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4556-333B-45CA-A320-7028F45FE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858"/>
            <a:ext cx="10515600" cy="522831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+mj-lt"/>
              </a:rPr>
              <a:t>Its impact is greater than GDPR.</a:t>
            </a:r>
          </a:p>
          <a:p>
            <a:r>
              <a:rPr lang="en-GB" dirty="0">
                <a:latin typeface="+mj-lt"/>
              </a:rPr>
              <a:t>May take years but trust is broken. </a:t>
            </a:r>
          </a:p>
          <a:p>
            <a:r>
              <a:rPr lang="en-GB" b="1" dirty="0">
                <a:latin typeface="+mj-lt"/>
              </a:rPr>
              <a:t>The Surveillance Economy </a:t>
            </a:r>
            <a:r>
              <a:rPr lang="en-GB" dirty="0">
                <a:latin typeface="+mj-lt"/>
              </a:rPr>
              <a:t>will start to fragment</a:t>
            </a:r>
          </a:p>
          <a:p>
            <a:r>
              <a:rPr lang="en-GB" dirty="0">
                <a:latin typeface="+mj-lt"/>
              </a:rPr>
              <a:t>GAFA will be no more.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What is the effect in the short-term?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Personalisation will become less important for individuals – but a personal level of privacy more so.</a:t>
            </a:r>
          </a:p>
          <a:p>
            <a:r>
              <a:rPr lang="en-GB" dirty="0">
                <a:latin typeface="+mj-lt"/>
              </a:rPr>
              <a:t>Business will have ‘less to go on’ in terms of what individuals are doing.</a:t>
            </a:r>
          </a:p>
          <a:p>
            <a:r>
              <a:rPr lang="en-GB" dirty="0">
                <a:latin typeface="+mj-lt"/>
              </a:rPr>
              <a:t>New tech will be truly user focused. </a:t>
            </a:r>
          </a:p>
        </p:txBody>
      </p:sp>
    </p:spTree>
    <p:extLst>
      <p:ext uri="{BB962C8B-B14F-4D97-AF65-F5344CB8AC3E}">
        <p14:creationId xmlns:p14="http://schemas.microsoft.com/office/powerpoint/2010/main" val="2054487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89AD2F-90B3-48CE-BCB4-D4F8ABED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play tricks on people..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4A624-333B-474F-90E3-3198FE6E2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95" y="1906193"/>
            <a:ext cx="6454027" cy="3730476"/>
          </a:xfrm>
        </p:spPr>
      </p:pic>
    </p:spTree>
    <p:extLst>
      <p:ext uri="{BB962C8B-B14F-4D97-AF65-F5344CB8AC3E}">
        <p14:creationId xmlns:p14="http://schemas.microsoft.com/office/powerpoint/2010/main" val="1652860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89AD2F-90B3-48CE-BCB4-D4F8ABED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treat them as fools..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9F8A91-12EF-4F49-9540-55AA79939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8256"/>
            <a:ext cx="10515600" cy="2506075"/>
          </a:xfrm>
        </p:spPr>
      </p:pic>
    </p:spTree>
    <p:extLst>
      <p:ext uri="{BB962C8B-B14F-4D97-AF65-F5344CB8AC3E}">
        <p14:creationId xmlns:p14="http://schemas.microsoft.com/office/powerpoint/2010/main" val="3114517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89AD2F-90B3-48CE-BCB4-D4F8ABED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treat empathy and authenticity as a commodity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3E8005-D42D-4473-8BAE-A3E7D5A1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28" y="1623826"/>
            <a:ext cx="5045956" cy="5024315"/>
          </a:xfrm>
        </p:spPr>
      </p:pic>
    </p:spTree>
    <p:extLst>
      <p:ext uri="{BB962C8B-B14F-4D97-AF65-F5344CB8AC3E}">
        <p14:creationId xmlns:p14="http://schemas.microsoft.com/office/powerpoint/2010/main" val="1278550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9A27-44A3-47A7-A865-996A3EEE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don’t care…… 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159311-E964-45C6-9E4C-57ED6CBED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5" y="1371578"/>
            <a:ext cx="6844576" cy="5334049"/>
          </a:xfrm>
        </p:spPr>
      </p:pic>
    </p:spTree>
    <p:extLst>
      <p:ext uri="{BB962C8B-B14F-4D97-AF65-F5344CB8AC3E}">
        <p14:creationId xmlns:p14="http://schemas.microsoft.com/office/powerpoint/2010/main" val="3382029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68876-9AB8-46A2-B247-026E6CF5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there is some sense….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6E1A29-9C04-4551-BDBC-77CAC26DB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Things are changing</a:t>
            </a:r>
          </a:p>
        </p:txBody>
      </p:sp>
    </p:spTree>
    <p:extLst>
      <p:ext uri="{BB962C8B-B14F-4D97-AF65-F5344CB8AC3E}">
        <p14:creationId xmlns:p14="http://schemas.microsoft.com/office/powerpoint/2010/main" val="4035366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B56B69-C287-481C-9F57-535949B1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stand by our principles..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13C281-41C5-40B7-A974-4917DFA9A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59" y="1264372"/>
            <a:ext cx="5693682" cy="5372911"/>
          </a:xfrm>
        </p:spPr>
      </p:pic>
    </p:spTree>
    <p:extLst>
      <p:ext uri="{BB962C8B-B14F-4D97-AF65-F5344CB8AC3E}">
        <p14:creationId xmlns:p14="http://schemas.microsoft.com/office/powerpoint/2010/main" val="1944674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EAF2-6F9A-4EC7-8D28-4405C798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highlight behaviour…</a:t>
            </a:r>
          </a:p>
        </p:txBody>
      </p:sp>
      <p:pic>
        <p:nvPicPr>
          <p:cNvPr id="7" name="Content Placeholder 6" descr="A picture containing nature, outdoor&#10;&#10;Description generated with high confidence">
            <a:extLst>
              <a:ext uri="{FF2B5EF4-FFF2-40B4-BE49-F238E27FC236}">
                <a16:creationId xmlns:a16="http://schemas.microsoft.com/office/drawing/2014/main" id="{860BE49D-A55D-4BE0-AF21-CBCB510A4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19" y="1825625"/>
            <a:ext cx="8257161" cy="4351338"/>
          </a:xfrm>
        </p:spPr>
      </p:pic>
    </p:spTree>
    <p:extLst>
      <p:ext uri="{BB962C8B-B14F-4D97-AF65-F5344CB8AC3E}">
        <p14:creationId xmlns:p14="http://schemas.microsoft.com/office/powerpoint/2010/main" val="4159892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Rectangle 9"/>
          <p:cNvSpPr txBox="1"/>
          <p:nvPr/>
        </p:nvSpPr>
        <p:spPr>
          <a:xfrm>
            <a:off x="7309031" y="686873"/>
            <a:ext cx="4579323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latin typeface="Omnes-Medium"/>
                <a:ea typeface="Omnes-Medium"/>
                <a:cs typeface="Omnes-Medium"/>
                <a:sym typeface="Omnes-Medium"/>
              </a:defRPr>
            </a:pPr>
            <a:r>
              <a:rPr dirty="0">
                <a:latin typeface="+mj-lt"/>
              </a:rPr>
              <a:t>meet </a:t>
            </a:r>
            <a:r>
              <a:rPr lang="en-GB" dirty="0">
                <a:latin typeface="+mj-lt"/>
              </a:rPr>
              <a:t>okina</a:t>
            </a:r>
            <a:r>
              <a:rPr dirty="0">
                <a:latin typeface="+mj-lt"/>
              </a:rPr>
              <a:t>.</a:t>
            </a:r>
          </a:p>
          <a:p>
            <a:pPr>
              <a:defRPr sz="4000">
                <a:latin typeface="Omnes-ExtraLight"/>
                <a:ea typeface="Omnes-ExtraLight"/>
                <a:cs typeface="Omnes-ExtraLight"/>
                <a:sym typeface="Omnes-ExtraLight"/>
              </a:defRPr>
            </a:pPr>
            <a:r>
              <a:rPr dirty="0">
                <a:latin typeface="+mj-lt"/>
              </a:rPr>
              <a:t>Your very own intelligent wellness companion.</a:t>
            </a:r>
          </a:p>
        </p:txBody>
      </p:sp>
      <p:sp>
        <p:nvSpPr>
          <p:cNvPr id="666" name="Rectangle 6"/>
          <p:cNvSpPr txBox="1"/>
          <p:nvPr/>
        </p:nvSpPr>
        <p:spPr>
          <a:xfrm>
            <a:off x="7309030" y="3428999"/>
            <a:ext cx="4415937" cy="2492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Omnes-Light"/>
                <a:ea typeface="Omnes-Light"/>
                <a:cs typeface="Omnes-Light"/>
                <a:sym typeface="Omnes-Light"/>
              </a:defRPr>
            </a:pPr>
            <a:r>
              <a:rPr lang="en-GB" sz="2000" dirty="0">
                <a:latin typeface="+mj-lt"/>
              </a:rPr>
              <a:t>Measures</a:t>
            </a:r>
            <a:r>
              <a:rPr sz="2000" dirty="0">
                <a:latin typeface="+mj-lt"/>
              </a:rPr>
              <a:t> how you feel without lengthy surveys</a:t>
            </a:r>
            <a:endParaRPr lang="en-GB" sz="20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Omnes-Light"/>
                <a:ea typeface="Omnes-Light"/>
                <a:cs typeface="Omnes-Light"/>
                <a:sym typeface="Omnes-Light"/>
              </a:defRPr>
            </a:pPr>
            <a:r>
              <a:rPr lang="en-GB" sz="2000" dirty="0">
                <a:latin typeface="+mj-lt"/>
              </a:rPr>
              <a:t>Identifies burnout risk</a:t>
            </a:r>
            <a:endParaRPr sz="20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latin typeface="Omnes-Light"/>
                <a:ea typeface="Omnes-Light"/>
                <a:cs typeface="Omnes-Light"/>
                <a:sym typeface="Omnes-Light"/>
              </a:defRPr>
            </a:pPr>
            <a:r>
              <a:rPr lang="en-GB" sz="2000" dirty="0">
                <a:latin typeface="+mj-lt"/>
              </a:rPr>
              <a:t>Recommends </a:t>
            </a:r>
            <a:r>
              <a:rPr sz="2000" dirty="0">
                <a:latin typeface="+mj-lt"/>
              </a:rPr>
              <a:t>the right conditions and working habits to be your best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1600">
                <a:latin typeface="Omnes-Light"/>
                <a:ea typeface="Omnes-Light"/>
                <a:cs typeface="Omnes-Light"/>
                <a:sym typeface="Omnes-Light"/>
              </a:defRPr>
            </a:pPr>
            <a:endParaRPr lang="en-GB" sz="20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1600">
                <a:latin typeface="Omnes-Light"/>
                <a:ea typeface="Omnes-Light"/>
                <a:cs typeface="Omnes-Light"/>
                <a:sym typeface="Omnes-Light"/>
              </a:defRPr>
            </a:pPr>
            <a:r>
              <a:rPr sz="2000" dirty="0">
                <a:latin typeface="+mj-lt"/>
              </a:rPr>
              <a:t>A bit like a Fitbit. But for mental wellness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41A2-492F-4CA4-8FAB-D816530F4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3" y="805131"/>
            <a:ext cx="5935547" cy="5054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AC5B6F-92A5-4F05-8078-1CA43CD6ADCE}"/>
              </a:ext>
            </a:extLst>
          </p:cNvPr>
          <p:cNvSpPr/>
          <p:nvPr/>
        </p:nvSpPr>
        <p:spPr>
          <a:xfrm>
            <a:off x="722888" y="159844"/>
            <a:ext cx="2568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We develop new thinking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EAF2-6F9A-4EC7-8D28-4405C798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create new economies…</a:t>
            </a:r>
          </a:p>
        </p:txBody>
      </p:sp>
      <p:pic>
        <p:nvPicPr>
          <p:cNvPr id="7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A2A472-A162-4781-9815-BF62D08FF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00" y="1825625"/>
            <a:ext cx="7886800" cy="4351338"/>
          </a:xfrm>
        </p:spPr>
      </p:pic>
    </p:spTree>
    <p:extLst>
      <p:ext uri="{BB962C8B-B14F-4D97-AF65-F5344CB8AC3E}">
        <p14:creationId xmlns:p14="http://schemas.microsoft.com/office/powerpoint/2010/main" val="334744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Anxious. Nervous. Confident.</a:t>
            </a:r>
          </a:p>
        </p:txBody>
      </p:sp>
    </p:spTree>
    <p:extLst>
      <p:ext uri="{BB962C8B-B14F-4D97-AF65-F5344CB8AC3E}">
        <p14:creationId xmlns:p14="http://schemas.microsoft.com/office/powerpoint/2010/main" val="2797270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DFB822-961E-4F94-9845-2924A2D31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508794"/>
            <a:ext cx="4146550" cy="5639802"/>
          </a:xfrm>
        </p:spPr>
      </p:pic>
    </p:spTree>
    <p:extLst>
      <p:ext uri="{BB962C8B-B14F-4D97-AF65-F5344CB8AC3E}">
        <p14:creationId xmlns:p14="http://schemas.microsoft.com/office/powerpoint/2010/main" val="1661566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E591EF-F063-422E-9B77-5FF9ADEC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ever changing marketing looking for?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3D69C-A7FD-4B10-9DC9-2C6491498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stand out.</a:t>
            </a:r>
          </a:p>
        </p:txBody>
      </p:sp>
    </p:spTree>
    <p:extLst>
      <p:ext uri="{BB962C8B-B14F-4D97-AF65-F5344CB8AC3E}">
        <p14:creationId xmlns:p14="http://schemas.microsoft.com/office/powerpoint/2010/main" val="4096214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2DCE-3C8E-424F-8AD0-DED9A5C1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think about.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C8F0-7A4F-444D-A58A-5F49C56C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Be </a:t>
            </a:r>
            <a:r>
              <a:rPr lang="en-GB" b="1" dirty="0">
                <a:latin typeface="+mj-lt"/>
              </a:rPr>
              <a:t>ethical</a:t>
            </a:r>
            <a:r>
              <a:rPr lang="en-GB" dirty="0">
                <a:latin typeface="+mj-lt"/>
              </a:rPr>
              <a:t>.</a:t>
            </a:r>
          </a:p>
          <a:p>
            <a:r>
              <a:rPr lang="en-GB" dirty="0">
                <a:latin typeface="+mj-lt"/>
              </a:rPr>
              <a:t>Be a </a:t>
            </a:r>
            <a:r>
              <a:rPr lang="en-GB" b="1" dirty="0">
                <a:latin typeface="+mj-lt"/>
              </a:rPr>
              <a:t>generalist</a:t>
            </a:r>
            <a:r>
              <a:rPr lang="en-GB" dirty="0">
                <a:latin typeface="+mj-lt"/>
              </a:rPr>
              <a:t>. Understand the </a:t>
            </a:r>
            <a:r>
              <a:rPr lang="en-GB" b="1" dirty="0">
                <a:latin typeface="+mj-lt"/>
              </a:rPr>
              <a:t>grey</a:t>
            </a:r>
            <a:r>
              <a:rPr lang="en-GB" dirty="0">
                <a:latin typeface="+mj-lt"/>
              </a:rPr>
              <a:t> between skillsets.</a:t>
            </a:r>
          </a:p>
          <a:p>
            <a:r>
              <a:rPr lang="en-GB" dirty="0">
                <a:latin typeface="+mj-lt"/>
              </a:rPr>
              <a:t>Don’t let employers </a:t>
            </a:r>
            <a:r>
              <a:rPr lang="en-GB" b="1" dirty="0">
                <a:latin typeface="+mj-lt"/>
              </a:rPr>
              <a:t>put you in a box</a:t>
            </a:r>
            <a:r>
              <a:rPr lang="en-GB" dirty="0">
                <a:latin typeface="+mj-lt"/>
              </a:rPr>
              <a:t>. Boxes are commodities and we flatten and then throw boxes away. Don’t get flattened. </a:t>
            </a:r>
          </a:p>
          <a:p>
            <a:r>
              <a:rPr lang="en-GB" dirty="0">
                <a:latin typeface="+mj-lt"/>
              </a:rPr>
              <a:t>How can your designs, your ideas really </a:t>
            </a:r>
            <a:r>
              <a:rPr lang="en-GB" b="1" dirty="0">
                <a:latin typeface="+mj-lt"/>
              </a:rPr>
              <a:t>make a difference </a:t>
            </a:r>
            <a:r>
              <a:rPr lang="en-GB" dirty="0">
                <a:latin typeface="+mj-lt"/>
              </a:rPr>
              <a:t>to people’s lives? Put these in </a:t>
            </a:r>
            <a:r>
              <a:rPr lang="en-GB" b="1" dirty="0">
                <a:latin typeface="+mj-lt"/>
              </a:rPr>
              <a:t>context</a:t>
            </a:r>
            <a:r>
              <a:rPr lang="en-GB" dirty="0">
                <a:latin typeface="+mj-lt"/>
              </a:rPr>
              <a:t>.</a:t>
            </a:r>
          </a:p>
          <a:p>
            <a:r>
              <a:rPr lang="en-GB" dirty="0">
                <a:latin typeface="+mj-lt"/>
              </a:rPr>
              <a:t>Remember </a:t>
            </a:r>
            <a:r>
              <a:rPr lang="en-GB" b="1" dirty="0">
                <a:latin typeface="+mj-lt"/>
              </a:rPr>
              <a:t>you drive the future </a:t>
            </a:r>
            <a:r>
              <a:rPr lang="en-GB" dirty="0">
                <a:latin typeface="+mj-lt"/>
              </a:rPr>
              <a:t>– be confident in your own understanding of what you want to see.</a:t>
            </a:r>
          </a:p>
        </p:txBody>
      </p:sp>
    </p:spTree>
    <p:extLst>
      <p:ext uri="{BB962C8B-B14F-4D97-AF65-F5344CB8AC3E}">
        <p14:creationId xmlns:p14="http://schemas.microsoft.com/office/powerpoint/2010/main" val="1127259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2DCE-3C8E-424F-8AD0-DED9A5C1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stand out.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C8F0-7A4F-444D-A58A-5F49C56C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Project </a:t>
            </a:r>
            <a:r>
              <a:rPr lang="en-GB" b="1" dirty="0">
                <a:latin typeface="+mj-lt"/>
              </a:rPr>
              <a:t>how you see </a:t>
            </a:r>
            <a:r>
              <a:rPr lang="en-GB" dirty="0">
                <a:latin typeface="+mj-lt"/>
              </a:rPr>
              <a:t>the future to people. </a:t>
            </a:r>
          </a:p>
          <a:p>
            <a:r>
              <a:rPr lang="en-GB" dirty="0">
                <a:latin typeface="+mj-lt"/>
              </a:rPr>
              <a:t>Make that </a:t>
            </a:r>
            <a:r>
              <a:rPr lang="en-GB" b="1" dirty="0">
                <a:latin typeface="+mj-lt"/>
              </a:rPr>
              <a:t>human connection </a:t>
            </a:r>
            <a:r>
              <a:rPr lang="en-GB" dirty="0">
                <a:latin typeface="+mj-lt"/>
              </a:rPr>
              <a:t>in your work. </a:t>
            </a:r>
          </a:p>
          <a:p>
            <a:r>
              <a:rPr lang="en-GB" dirty="0">
                <a:latin typeface="+mj-lt"/>
              </a:rPr>
              <a:t>Understand and articulate the balance of </a:t>
            </a:r>
            <a:r>
              <a:rPr lang="en-GB" b="1" dirty="0">
                <a:latin typeface="+mj-lt"/>
              </a:rPr>
              <a:t>efficiency and excellence </a:t>
            </a:r>
            <a:r>
              <a:rPr lang="en-GB" dirty="0">
                <a:latin typeface="+mj-lt"/>
              </a:rPr>
              <a:t>in your work. </a:t>
            </a:r>
          </a:p>
          <a:p>
            <a:r>
              <a:rPr lang="en-GB" dirty="0">
                <a:latin typeface="+mj-lt"/>
              </a:rPr>
              <a:t>Be ready to do something </a:t>
            </a:r>
            <a:r>
              <a:rPr lang="en-GB" b="1" dirty="0">
                <a:latin typeface="+mj-lt"/>
              </a:rPr>
              <a:t>completely different </a:t>
            </a:r>
            <a:r>
              <a:rPr lang="en-GB" dirty="0">
                <a:latin typeface="+mj-lt"/>
              </a:rPr>
              <a:t>when you want. </a:t>
            </a:r>
          </a:p>
          <a:p>
            <a:r>
              <a:rPr lang="en-GB" dirty="0">
                <a:latin typeface="+mj-lt"/>
              </a:rPr>
              <a:t>Constantly </a:t>
            </a:r>
            <a:r>
              <a:rPr lang="en-GB" b="1" dirty="0">
                <a:latin typeface="+mj-lt"/>
              </a:rPr>
              <a:t>educate</a:t>
            </a:r>
            <a:r>
              <a:rPr lang="en-GB" dirty="0">
                <a:latin typeface="+mj-lt"/>
              </a:rPr>
              <a:t> yourself. </a:t>
            </a:r>
          </a:p>
          <a:p>
            <a:r>
              <a:rPr lang="en-GB" dirty="0">
                <a:latin typeface="+mj-lt"/>
              </a:rPr>
              <a:t>Be </a:t>
            </a:r>
            <a:r>
              <a:rPr lang="en-GB" b="1" dirty="0">
                <a:latin typeface="+mj-lt"/>
              </a:rPr>
              <a:t>brave</a:t>
            </a:r>
            <a:r>
              <a:rPr lang="en-GB" dirty="0">
                <a:latin typeface="+mj-lt"/>
              </a:rPr>
              <a:t>. Listen and learn from this university and these experts. Then do your own thing.</a:t>
            </a:r>
          </a:p>
          <a:p>
            <a:r>
              <a:rPr lang="en-GB" dirty="0">
                <a:latin typeface="+mj-lt"/>
              </a:rPr>
              <a:t>The industry </a:t>
            </a:r>
            <a:r>
              <a:rPr lang="en-GB" b="1" dirty="0">
                <a:latin typeface="+mj-lt"/>
              </a:rPr>
              <a:t>needs new thinkers. Clients demand a new way. Humans are tired, sceptical and bored</a:t>
            </a:r>
            <a:r>
              <a:rPr lang="en-GB" dirty="0">
                <a:latin typeface="+mj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63494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9B66A-E6CD-4582-87BE-7BAE5527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Oh – and look people in the eye when you </a:t>
            </a:r>
            <a:r>
              <a:rPr lang="en-GB" b="1" dirty="0"/>
              <a:t>firmly</a:t>
            </a:r>
            <a:r>
              <a:rPr lang="en-GB" dirty="0"/>
              <a:t> shake hands with them. 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29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2DCE-3C8E-424F-8AD0-DED9A5C1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blend into the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C8F0-7A4F-444D-A58A-5F49C56C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latin typeface="+mj-lt"/>
              </a:rPr>
              <a:t>Add</a:t>
            </a:r>
            <a:r>
              <a:rPr lang="en-GB" dirty="0">
                <a:latin typeface="+mj-lt"/>
              </a:rPr>
              <a:t> to the noise, content, opinion, lies, truths etc…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Be safe.</a:t>
            </a:r>
          </a:p>
          <a:p>
            <a:r>
              <a:rPr lang="en-GB" dirty="0">
                <a:latin typeface="+mj-lt"/>
              </a:rPr>
              <a:t>Constrain yourself.</a:t>
            </a:r>
          </a:p>
          <a:p>
            <a:r>
              <a:rPr lang="en-GB" dirty="0">
                <a:latin typeface="+mj-lt"/>
              </a:rPr>
              <a:t>Settle for a business that does </a:t>
            </a:r>
            <a:r>
              <a:rPr lang="en-GB" b="1" dirty="0">
                <a:latin typeface="+mj-lt"/>
              </a:rPr>
              <a:t>not share your belief </a:t>
            </a:r>
            <a:r>
              <a:rPr lang="en-GB" dirty="0">
                <a:latin typeface="+mj-lt"/>
              </a:rPr>
              <a:t>in tech and digital for good. </a:t>
            </a:r>
          </a:p>
          <a:p>
            <a:r>
              <a:rPr lang="en-GB" dirty="0">
                <a:latin typeface="+mj-lt"/>
              </a:rPr>
              <a:t>Follow the herd on LinkedIn. </a:t>
            </a:r>
          </a:p>
          <a:p>
            <a:r>
              <a:rPr lang="en-GB" dirty="0">
                <a:latin typeface="+mj-lt"/>
              </a:rPr>
              <a:t>Believe that you have to conform to the existing market conditions. </a:t>
            </a:r>
          </a:p>
          <a:p>
            <a:r>
              <a:rPr lang="en-GB" dirty="0">
                <a:latin typeface="+mj-lt"/>
              </a:rPr>
              <a:t>Don’t ground yourself in the core basics of your craft.</a:t>
            </a:r>
          </a:p>
        </p:txBody>
      </p:sp>
    </p:spTree>
    <p:extLst>
      <p:ext uri="{BB962C8B-B14F-4D97-AF65-F5344CB8AC3E}">
        <p14:creationId xmlns:p14="http://schemas.microsoft.com/office/powerpoint/2010/main" val="4169998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91C7-01C3-42B0-B8AC-772FB6F5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Read, watch and listen to these.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CEB19-E8B0-4F33-9992-E6B90D2C9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Tom Goodwin.</a:t>
            </a:r>
          </a:p>
          <a:p>
            <a:r>
              <a:rPr lang="en-GB" dirty="0">
                <a:latin typeface="+mj-lt"/>
              </a:rPr>
              <a:t>Jaron Lanier.</a:t>
            </a:r>
          </a:p>
          <a:p>
            <a:r>
              <a:rPr lang="en-GB" dirty="0">
                <a:latin typeface="+mj-lt"/>
              </a:rPr>
              <a:t>Faris </a:t>
            </a:r>
            <a:r>
              <a:rPr lang="en-GB" dirty="0" err="1">
                <a:latin typeface="+mj-lt"/>
              </a:rPr>
              <a:t>Yakoub</a:t>
            </a:r>
            <a:r>
              <a:rPr lang="en-GB" dirty="0">
                <a:latin typeface="+mj-lt"/>
              </a:rPr>
              <a:t>.</a:t>
            </a:r>
          </a:p>
          <a:p>
            <a:r>
              <a:rPr lang="en-GB" dirty="0">
                <a:latin typeface="+mj-lt"/>
              </a:rPr>
              <a:t>Scott Galloway. </a:t>
            </a:r>
          </a:p>
          <a:p>
            <a:r>
              <a:rPr lang="en-GB" dirty="0">
                <a:latin typeface="+mj-lt"/>
              </a:rPr>
              <a:t>Tristan Harris.</a:t>
            </a:r>
          </a:p>
          <a:p>
            <a:r>
              <a:rPr lang="en-GB" dirty="0" err="1">
                <a:latin typeface="+mj-lt"/>
              </a:rPr>
              <a:t>Cennydd</a:t>
            </a:r>
            <a:r>
              <a:rPr lang="en-GB" dirty="0">
                <a:latin typeface="+mj-lt"/>
              </a:rPr>
              <a:t> Bowles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Listen to those with the quietest voices. They are the best thinkers.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092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E86A914E-413A-47BF-BBAE-15771D4D52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19797" y="1921307"/>
            <a:ext cx="5621049" cy="31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Laugh. Cry. Scream. Shout</a:t>
            </a:r>
          </a:p>
        </p:txBody>
      </p:sp>
    </p:spTree>
    <p:extLst>
      <p:ext uri="{BB962C8B-B14F-4D97-AF65-F5344CB8AC3E}">
        <p14:creationId xmlns:p14="http://schemas.microsoft.com/office/powerpoint/2010/main" val="202410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learn and I teach</a:t>
            </a:r>
          </a:p>
        </p:txBody>
      </p:sp>
    </p:spTree>
    <p:extLst>
      <p:ext uri="{BB962C8B-B14F-4D97-AF65-F5344CB8AC3E}">
        <p14:creationId xmlns:p14="http://schemas.microsoft.com/office/powerpoint/2010/main" val="386012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inspire and am inspired.</a:t>
            </a:r>
          </a:p>
        </p:txBody>
      </p:sp>
    </p:spTree>
    <p:extLst>
      <p:ext uri="{BB962C8B-B14F-4D97-AF65-F5344CB8AC3E}">
        <p14:creationId xmlns:p14="http://schemas.microsoft.com/office/powerpoint/2010/main" val="197051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A6FA-BDE8-43FA-B4EB-0F4FC0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am ignorant and aware.</a:t>
            </a:r>
          </a:p>
        </p:txBody>
      </p:sp>
    </p:spTree>
    <p:extLst>
      <p:ext uri="{BB962C8B-B14F-4D97-AF65-F5344CB8AC3E}">
        <p14:creationId xmlns:p14="http://schemas.microsoft.com/office/powerpoint/2010/main" val="165350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1681</Words>
  <Application>Microsoft Office PowerPoint</Application>
  <PresentationFormat>Widescreen</PresentationFormat>
  <Paragraphs>180</Paragraphs>
  <Slides>57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PowerPoint Presentation</vt:lpstr>
      <vt:lpstr>Hey</vt:lpstr>
      <vt:lpstr>I am …………………………</vt:lpstr>
      <vt:lpstr>A Husband. Father. Son</vt:lpstr>
      <vt:lpstr>Anxious. Nervous. Confident.</vt:lpstr>
      <vt:lpstr>I Laugh. Cry. Scream. Shout</vt:lpstr>
      <vt:lpstr>I learn and I teach</vt:lpstr>
      <vt:lpstr>I inspire and am inspired.</vt:lpstr>
      <vt:lpstr>I am ignorant and aware.</vt:lpstr>
      <vt:lpstr>Just like you. </vt:lpstr>
      <vt:lpstr>I am not…. </vt:lpstr>
      <vt:lpstr>An algorithm.</vt:lpstr>
      <vt:lpstr>A line in a database.</vt:lpstr>
      <vt:lpstr>A trend.</vt:lpstr>
      <vt:lpstr>I am definately not a brand. </vt:lpstr>
      <vt:lpstr>I’m not a robot.</vt:lpstr>
      <vt:lpstr>I’m not a user, in a segment, a demographic or a target audience.</vt:lpstr>
      <vt:lpstr>I’m a human.</vt:lpstr>
      <vt:lpstr>This is a digital world.</vt:lpstr>
      <vt:lpstr>I connect to digital but I am analogue.</vt:lpstr>
      <vt:lpstr>Making a digital to human connection is the core focus of our work as digital professionals.</vt:lpstr>
      <vt:lpstr>Human;</vt:lpstr>
      <vt:lpstr>Digital;</vt:lpstr>
      <vt:lpstr>Connection;</vt:lpstr>
      <vt:lpstr>So, a human and digital connection is; </vt:lpstr>
      <vt:lpstr>So, it follows that digital is a way to show more humanity – not less.</vt:lpstr>
      <vt:lpstr>That’s why I’m here and I hope you are too. </vt:lpstr>
      <vt:lpstr>Let’s talk</vt:lpstr>
      <vt:lpstr>Digital needs you. Humanity needs you. </vt:lpstr>
      <vt:lpstr>Digital needs ethicists</vt:lpstr>
      <vt:lpstr>Digital needs ethicists</vt:lpstr>
      <vt:lpstr>Business needs you. Humanity needs you. </vt:lpstr>
      <vt:lpstr>A lot of noise in tech…..</vt:lpstr>
      <vt:lpstr>Are you ready for your future?</vt:lpstr>
      <vt:lpstr>You think that was nuts?</vt:lpstr>
      <vt:lpstr>But remember not to get distracted by the tech…</vt:lpstr>
      <vt:lpstr>“Not heard much about blockchain, voice UI or chatbots for a bit – a lull in the insanity…”</vt:lpstr>
      <vt:lpstr>“….be nice to use this gap to just make better/more simple products, experiences and campaigns, with stronger ideas behind them. “</vt:lpstr>
      <vt:lpstr>What’s gone wrong in the past. </vt:lpstr>
      <vt:lpstr>Facebook and Cambridge Analytica</vt:lpstr>
      <vt:lpstr>We play tricks on people..</vt:lpstr>
      <vt:lpstr>We treat them as fools..</vt:lpstr>
      <vt:lpstr>We treat empathy and authenticity as a commodity</vt:lpstr>
      <vt:lpstr>We don’t care…… </vt:lpstr>
      <vt:lpstr>But there is some sense….</vt:lpstr>
      <vt:lpstr>We stand by our principles..</vt:lpstr>
      <vt:lpstr>We highlight behaviour…</vt:lpstr>
      <vt:lpstr>PowerPoint Presentation</vt:lpstr>
      <vt:lpstr>We create new economies…</vt:lpstr>
      <vt:lpstr>PowerPoint Presentation</vt:lpstr>
      <vt:lpstr>What is an ever changing marketing looking for?</vt:lpstr>
      <vt:lpstr>What to think about.</vt:lpstr>
      <vt:lpstr>How to stand out.</vt:lpstr>
      <vt:lpstr>Oh – and look people in the eye when you firmly shake hands with them.   </vt:lpstr>
      <vt:lpstr>How to blend into the background</vt:lpstr>
      <vt:lpstr>Read, watch and listen to these.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Hey</dc:title>
  <dc:creator>Dave McRobbie</dc:creator>
  <cp:lastModifiedBy>Dave McRobbie</cp:lastModifiedBy>
  <cp:revision>2</cp:revision>
  <dcterms:created xsi:type="dcterms:W3CDTF">2018-04-09T15:42:03Z</dcterms:created>
  <dcterms:modified xsi:type="dcterms:W3CDTF">2019-01-22T20:53:59Z</dcterms:modified>
</cp:coreProperties>
</file>